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10"/>
  </p:notesMasterIdLst>
  <p:sldIdLst>
    <p:sldId id="256" r:id="rId2"/>
    <p:sldId id="267" r:id="rId3"/>
    <p:sldId id="257" r:id="rId4"/>
    <p:sldId id="258" r:id="rId5"/>
    <p:sldId id="260" r:id="rId6"/>
    <p:sldId id="265" r:id="rId7"/>
    <p:sldId id="266" r:id="rId8"/>
    <p:sldId id="268"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1132BB9-6986-4860-B312-694EC3170566}" v="12" dt="2024-05-17T10:11:49.9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0" d="100"/>
          <a:sy n="80" d="100"/>
        </p:scale>
        <p:origin x="758"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iara Bruzzano" userId="73538a40-d0f3-42fc-a85d-2d98e966b807" providerId="ADAL" clId="{61132BB9-6986-4860-B312-694EC3170566}"/>
    <pc:docChg chg="custSel delSld modSld">
      <pc:chgData name="Chiara Bruzzano" userId="73538a40-d0f3-42fc-a85d-2d98e966b807" providerId="ADAL" clId="{61132BB9-6986-4860-B312-694EC3170566}" dt="2024-05-17T10:18:53.303" v="1281" actId="20577"/>
      <pc:docMkLst>
        <pc:docMk/>
      </pc:docMkLst>
      <pc:sldChg chg="modSp mod">
        <pc:chgData name="Chiara Bruzzano" userId="73538a40-d0f3-42fc-a85d-2d98e966b807" providerId="ADAL" clId="{61132BB9-6986-4860-B312-694EC3170566}" dt="2024-05-17T10:08:16.330" v="12" actId="1076"/>
        <pc:sldMkLst>
          <pc:docMk/>
          <pc:sldMk cId="2327338923" sldId="256"/>
        </pc:sldMkLst>
        <pc:spChg chg="mod">
          <ac:chgData name="Chiara Bruzzano" userId="73538a40-d0f3-42fc-a85d-2d98e966b807" providerId="ADAL" clId="{61132BB9-6986-4860-B312-694EC3170566}" dt="2024-05-17T10:08:16.330" v="12" actId="1076"/>
          <ac:spMkLst>
            <pc:docMk/>
            <pc:sldMk cId="2327338923" sldId="256"/>
            <ac:spMk id="2" creationId="{48864D67-3AB3-4526-B22D-44EAB7C947EE}"/>
          </ac:spMkLst>
        </pc:spChg>
      </pc:sldChg>
      <pc:sldChg chg="modSp mod">
        <pc:chgData name="Chiara Bruzzano" userId="73538a40-d0f3-42fc-a85d-2d98e966b807" providerId="ADAL" clId="{61132BB9-6986-4860-B312-694EC3170566}" dt="2024-05-17T10:18:53.303" v="1281" actId="20577"/>
        <pc:sldMkLst>
          <pc:docMk/>
          <pc:sldMk cId="2523935635" sldId="257"/>
        </pc:sldMkLst>
        <pc:spChg chg="mod">
          <ac:chgData name="Chiara Bruzzano" userId="73538a40-d0f3-42fc-a85d-2d98e966b807" providerId="ADAL" clId="{61132BB9-6986-4860-B312-694EC3170566}" dt="2024-05-17T10:18:53.303" v="1281" actId="20577"/>
          <ac:spMkLst>
            <pc:docMk/>
            <pc:sldMk cId="2523935635" sldId="257"/>
            <ac:spMk id="3" creationId="{13635F0E-F85C-4008-83A6-E7B8D8BFD561}"/>
          </ac:spMkLst>
        </pc:spChg>
      </pc:sldChg>
      <pc:sldChg chg="modSp mod">
        <pc:chgData name="Chiara Bruzzano" userId="73538a40-d0f3-42fc-a85d-2d98e966b807" providerId="ADAL" clId="{61132BB9-6986-4860-B312-694EC3170566}" dt="2024-05-17T10:13:21.649" v="788" actId="20577"/>
        <pc:sldMkLst>
          <pc:docMk/>
          <pc:sldMk cId="1430677146" sldId="258"/>
        </pc:sldMkLst>
        <pc:spChg chg="mod">
          <ac:chgData name="Chiara Bruzzano" userId="73538a40-d0f3-42fc-a85d-2d98e966b807" providerId="ADAL" clId="{61132BB9-6986-4860-B312-694EC3170566}" dt="2024-05-17T10:12:13.178" v="572" actId="20577"/>
          <ac:spMkLst>
            <pc:docMk/>
            <pc:sldMk cId="1430677146" sldId="258"/>
            <ac:spMk id="2" creationId="{E2570F08-B14A-4D27-B70F-9AEDEE04CD0B}"/>
          </ac:spMkLst>
        </pc:spChg>
        <pc:spChg chg="mod">
          <ac:chgData name="Chiara Bruzzano" userId="73538a40-d0f3-42fc-a85d-2d98e966b807" providerId="ADAL" clId="{61132BB9-6986-4860-B312-694EC3170566}" dt="2024-05-17T10:13:21.649" v="788" actId="20577"/>
          <ac:spMkLst>
            <pc:docMk/>
            <pc:sldMk cId="1430677146" sldId="258"/>
            <ac:spMk id="3" creationId="{EABF8194-DACD-4455-9007-C4D7D936DA22}"/>
          </ac:spMkLst>
        </pc:spChg>
      </pc:sldChg>
      <pc:sldChg chg="del">
        <pc:chgData name="Chiara Bruzzano" userId="73538a40-d0f3-42fc-a85d-2d98e966b807" providerId="ADAL" clId="{61132BB9-6986-4860-B312-694EC3170566}" dt="2024-05-17T10:13:24.647" v="789" actId="47"/>
        <pc:sldMkLst>
          <pc:docMk/>
          <pc:sldMk cId="1498940488" sldId="259"/>
        </pc:sldMkLst>
      </pc:sldChg>
      <pc:sldChg chg="modSp mod">
        <pc:chgData name="Chiara Bruzzano" userId="73538a40-d0f3-42fc-a85d-2d98e966b807" providerId="ADAL" clId="{61132BB9-6986-4860-B312-694EC3170566}" dt="2024-05-17T10:14:34.810" v="812" actId="20577"/>
        <pc:sldMkLst>
          <pc:docMk/>
          <pc:sldMk cId="2602106575" sldId="260"/>
        </pc:sldMkLst>
        <pc:spChg chg="mod">
          <ac:chgData name="Chiara Bruzzano" userId="73538a40-d0f3-42fc-a85d-2d98e966b807" providerId="ADAL" clId="{61132BB9-6986-4860-B312-694EC3170566}" dt="2024-05-17T10:14:34.810" v="812" actId="20577"/>
          <ac:spMkLst>
            <pc:docMk/>
            <pc:sldMk cId="2602106575" sldId="260"/>
            <ac:spMk id="2" creationId="{FE655C7F-D95A-4B51-A2BA-62278F7FC131}"/>
          </ac:spMkLst>
        </pc:spChg>
      </pc:sldChg>
      <pc:sldChg chg="del">
        <pc:chgData name="Chiara Bruzzano" userId="73538a40-d0f3-42fc-a85d-2d98e966b807" providerId="ADAL" clId="{61132BB9-6986-4860-B312-694EC3170566}" dt="2024-05-17T10:14:38.487" v="813" actId="47"/>
        <pc:sldMkLst>
          <pc:docMk/>
          <pc:sldMk cId="2383995769" sldId="261"/>
        </pc:sldMkLst>
      </pc:sldChg>
      <pc:sldChg chg="del">
        <pc:chgData name="Chiara Bruzzano" userId="73538a40-d0f3-42fc-a85d-2d98e966b807" providerId="ADAL" clId="{61132BB9-6986-4860-B312-694EC3170566}" dt="2024-05-17T10:14:41.976" v="814" actId="47"/>
        <pc:sldMkLst>
          <pc:docMk/>
          <pc:sldMk cId="2411234849" sldId="262"/>
        </pc:sldMkLst>
      </pc:sldChg>
      <pc:sldChg chg="del">
        <pc:chgData name="Chiara Bruzzano" userId="73538a40-d0f3-42fc-a85d-2d98e966b807" providerId="ADAL" clId="{61132BB9-6986-4860-B312-694EC3170566}" dt="2024-05-17T10:14:43.435" v="815" actId="47"/>
        <pc:sldMkLst>
          <pc:docMk/>
          <pc:sldMk cId="776093815" sldId="263"/>
        </pc:sldMkLst>
      </pc:sldChg>
      <pc:sldChg chg="del">
        <pc:chgData name="Chiara Bruzzano" userId="73538a40-d0f3-42fc-a85d-2d98e966b807" providerId="ADAL" clId="{61132BB9-6986-4860-B312-694EC3170566}" dt="2024-05-17T10:14:44.476" v="816" actId="47"/>
        <pc:sldMkLst>
          <pc:docMk/>
          <pc:sldMk cId="1281386332" sldId="264"/>
        </pc:sldMkLst>
      </pc:sldChg>
      <pc:sldChg chg="modSp mod">
        <pc:chgData name="Chiara Bruzzano" userId="73538a40-d0f3-42fc-a85d-2d98e966b807" providerId="ADAL" clId="{61132BB9-6986-4860-B312-694EC3170566}" dt="2024-05-17T10:18:10.578" v="1217" actId="20577"/>
        <pc:sldMkLst>
          <pc:docMk/>
          <pc:sldMk cId="1862272702" sldId="265"/>
        </pc:sldMkLst>
        <pc:spChg chg="mod">
          <ac:chgData name="Chiara Bruzzano" userId="73538a40-d0f3-42fc-a85d-2d98e966b807" providerId="ADAL" clId="{61132BB9-6986-4860-B312-694EC3170566}" dt="2024-05-17T10:18:10.578" v="1217" actId="20577"/>
          <ac:spMkLst>
            <pc:docMk/>
            <pc:sldMk cId="1862272702" sldId="265"/>
            <ac:spMk id="2" creationId="{50C6ED77-78F5-4875-8B47-2CC738AB5825}"/>
          </ac:spMkLst>
        </pc:spChg>
        <pc:spChg chg="mod">
          <ac:chgData name="Chiara Bruzzano" userId="73538a40-d0f3-42fc-a85d-2d98e966b807" providerId="ADAL" clId="{61132BB9-6986-4860-B312-694EC3170566}" dt="2024-05-17T10:15:53.526" v="1093" actId="20577"/>
          <ac:spMkLst>
            <pc:docMk/>
            <pc:sldMk cId="1862272702" sldId="265"/>
            <ac:spMk id="3" creationId="{066A9BFB-C52B-42D6-BEF9-A401E446F9CD}"/>
          </ac:spMkLst>
        </pc:spChg>
      </pc:sldChg>
      <pc:sldChg chg="modSp mod">
        <pc:chgData name="Chiara Bruzzano" userId="73538a40-d0f3-42fc-a85d-2d98e966b807" providerId="ADAL" clId="{61132BB9-6986-4860-B312-694EC3170566}" dt="2024-05-17T10:18:25.857" v="1219" actId="20577"/>
        <pc:sldMkLst>
          <pc:docMk/>
          <pc:sldMk cId="3260900777" sldId="266"/>
        </pc:sldMkLst>
        <pc:spChg chg="mod">
          <ac:chgData name="Chiara Bruzzano" userId="73538a40-d0f3-42fc-a85d-2d98e966b807" providerId="ADAL" clId="{61132BB9-6986-4860-B312-694EC3170566}" dt="2024-05-17T10:18:25.857" v="1219" actId="20577"/>
          <ac:spMkLst>
            <pc:docMk/>
            <pc:sldMk cId="3260900777" sldId="266"/>
            <ac:spMk id="2" creationId="{798BE8D9-A5E8-48D8-878E-07C9E177E0FD}"/>
          </ac:spMkLst>
        </pc:spChg>
      </pc:sldChg>
      <pc:sldChg chg="modSp mod">
        <pc:chgData name="Chiara Bruzzano" userId="73538a40-d0f3-42fc-a85d-2d98e966b807" providerId="ADAL" clId="{61132BB9-6986-4860-B312-694EC3170566}" dt="2024-05-17T10:16:38.232" v="1183" actId="20577"/>
        <pc:sldMkLst>
          <pc:docMk/>
          <pc:sldMk cId="4164968097" sldId="267"/>
        </pc:sldMkLst>
        <pc:spChg chg="mod">
          <ac:chgData name="Chiara Bruzzano" userId="73538a40-d0f3-42fc-a85d-2d98e966b807" providerId="ADAL" clId="{61132BB9-6986-4860-B312-694EC3170566}" dt="2024-05-17T10:09:50.333" v="350" actId="1076"/>
          <ac:spMkLst>
            <pc:docMk/>
            <pc:sldMk cId="4164968097" sldId="267"/>
            <ac:spMk id="2" creationId="{4AA1981F-DF48-42AB-BD6A-18641CD9B444}"/>
          </ac:spMkLst>
        </pc:spChg>
        <pc:spChg chg="mod">
          <ac:chgData name="Chiara Bruzzano" userId="73538a40-d0f3-42fc-a85d-2d98e966b807" providerId="ADAL" clId="{61132BB9-6986-4860-B312-694EC3170566}" dt="2024-05-17T10:16:38.232" v="1183" actId="20577"/>
          <ac:spMkLst>
            <pc:docMk/>
            <pc:sldMk cId="4164968097" sldId="267"/>
            <ac:spMk id="3" creationId="{DDE04E1A-49B0-44A5-92CF-96E03E2877A7}"/>
          </ac:spMkLst>
        </pc:spChg>
      </pc:sldChg>
      <pc:sldChg chg="modSp mod">
        <pc:chgData name="Chiara Bruzzano" userId="73538a40-d0f3-42fc-a85d-2d98e966b807" providerId="ADAL" clId="{61132BB9-6986-4860-B312-694EC3170566}" dt="2024-05-17T10:16:23.567" v="1166" actId="20577"/>
        <pc:sldMkLst>
          <pc:docMk/>
          <pc:sldMk cId="1783824557" sldId="268"/>
        </pc:sldMkLst>
        <pc:spChg chg="mod">
          <ac:chgData name="Chiara Bruzzano" userId="73538a40-d0f3-42fc-a85d-2d98e966b807" providerId="ADAL" clId="{61132BB9-6986-4860-B312-694EC3170566}" dt="2024-05-17T10:16:23.567" v="1166" actId="20577"/>
          <ac:spMkLst>
            <pc:docMk/>
            <pc:sldMk cId="1783824557" sldId="268"/>
            <ac:spMk id="3" creationId="{211278DC-1EBD-4938-BD32-CE9F0275E2B2}"/>
          </ac:spMkLst>
        </pc:spChg>
      </pc:sldChg>
    </pc:docChg>
  </pc:docChgLst>
  <pc:docChgLst>
    <pc:chgData name="Chiara Bruzzano" userId="73538a40-d0f3-42fc-a85d-2d98e966b807" providerId="ADAL" clId="{02FE0A0A-767E-41B2-A834-2128B65A7ED8}"/>
    <pc:docChg chg="custSel modSld">
      <pc:chgData name="Chiara Bruzzano" userId="73538a40-d0f3-42fc-a85d-2d98e966b807" providerId="ADAL" clId="{02FE0A0A-767E-41B2-A834-2128B65A7ED8}" dt="2024-04-05T09:00:14.740" v="107" actId="20577"/>
      <pc:docMkLst>
        <pc:docMk/>
      </pc:docMkLst>
      <pc:sldChg chg="modSp mod">
        <pc:chgData name="Chiara Bruzzano" userId="73538a40-d0f3-42fc-a85d-2d98e966b807" providerId="ADAL" clId="{02FE0A0A-767E-41B2-A834-2128B65A7ED8}" dt="2024-04-05T09:00:14.740" v="107" actId="20577"/>
        <pc:sldMkLst>
          <pc:docMk/>
          <pc:sldMk cId="1281386332" sldId="264"/>
        </pc:sldMkLst>
        <pc:spChg chg="mod">
          <ac:chgData name="Chiara Bruzzano" userId="73538a40-d0f3-42fc-a85d-2d98e966b807" providerId="ADAL" clId="{02FE0A0A-767E-41B2-A834-2128B65A7ED8}" dt="2024-04-05T09:00:14.740" v="107" actId="20577"/>
          <ac:spMkLst>
            <pc:docMk/>
            <pc:sldMk cId="1281386332" sldId="264"/>
            <ac:spMk id="2" creationId="{08FAB6E0-2D47-4638-823D-2D12ABA5BA46}"/>
          </ac:spMkLst>
        </pc:spChg>
      </pc:sldChg>
      <pc:sldChg chg="modSp mod">
        <pc:chgData name="Chiara Bruzzano" userId="73538a40-d0f3-42fc-a85d-2d98e966b807" providerId="ADAL" clId="{02FE0A0A-767E-41B2-A834-2128B65A7ED8}" dt="2024-04-03T13:31:04.187" v="88" actId="20577"/>
        <pc:sldMkLst>
          <pc:docMk/>
          <pc:sldMk cId="3260900777" sldId="266"/>
        </pc:sldMkLst>
        <pc:spChg chg="mod">
          <ac:chgData name="Chiara Bruzzano" userId="73538a40-d0f3-42fc-a85d-2d98e966b807" providerId="ADAL" clId="{02FE0A0A-767E-41B2-A834-2128B65A7ED8}" dt="2024-04-03T13:31:04.187" v="88" actId="20577"/>
          <ac:spMkLst>
            <pc:docMk/>
            <pc:sldMk cId="3260900777" sldId="266"/>
            <ac:spMk id="3" creationId="{72061A87-437B-4B59-9DB2-D5C740B96AB8}"/>
          </ac:spMkLst>
        </pc:spChg>
      </pc:sldChg>
    </pc:docChg>
  </pc:docChgLst>
  <pc:docChgLst>
    <pc:chgData name="Chiara Bruzzano" userId="73538a40-d0f3-42fc-a85d-2d98e966b807" providerId="ADAL" clId="{DF4FE5E2-E0BB-433E-AEBE-AC36B4CBF4CD}"/>
    <pc:docChg chg="undo redo custSel addSld delSld modSld addMainMaster delMainMaster">
      <pc:chgData name="Chiara Bruzzano" userId="73538a40-d0f3-42fc-a85d-2d98e966b807" providerId="ADAL" clId="{DF4FE5E2-E0BB-433E-AEBE-AC36B4CBF4CD}" dt="2022-03-28T10:49:48.461" v="3145" actId="20577"/>
      <pc:docMkLst>
        <pc:docMk/>
      </pc:docMkLst>
      <pc:sldChg chg="addSp delSp modSp new mod setBg modClrScheme addAnim chgLayout">
        <pc:chgData name="Chiara Bruzzano" userId="73538a40-d0f3-42fc-a85d-2d98e966b807" providerId="ADAL" clId="{DF4FE5E2-E0BB-433E-AEBE-AC36B4CBF4CD}" dt="2022-03-24T14:44:10.104" v="2797" actId="1076"/>
        <pc:sldMkLst>
          <pc:docMk/>
          <pc:sldMk cId="2327338923" sldId="256"/>
        </pc:sldMkLst>
        <pc:spChg chg="mod">
          <ac:chgData name="Chiara Bruzzano" userId="73538a40-d0f3-42fc-a85d-2d98e966b807" providerId="ADAL" clId="{DF4FE5E2-E0BB-433E-AEBE-AC36B4CBF4CD}" dt="2022-03-24T14:44:10.104" v="2797" actId="1076"/>
          <ac:spMkLst>
            <pc:docMk/>
            <pc:sldMk cId="2327338923" sldId="256"/>
            <ac:spMk id="2" creationId="{48864D67-3AB3-4526-B22D-44EAB7C947EE}"/>
          </ac:spMkLst>
        </pc:spChg>
        <pc:spChg chg="del mod">
          <ac:chgData name="Chiara Bruzzano" userId="73538a40-d0f3-42fc-a85d-2d98e966b807" providerId="ADAL" clId="{DF4FE5E2-E0BB-433E-AEBE-AC36B4CBF4CD}" dt="2022-03-24T14:33:16.002" v="1520" actId="478"/>
          <ac:spMkLst>
            <pc:docMk/>
            <pc:sldMk cId="2327338923" sldId="256"/>
            <ac:spMk id="3" creationId="{00ABED1C-0E80-4BA8-A193-C18DF27B970E}"/>
          </ac:spMkLst>
        </pc:spChg>
        <pc:spChg chg="add">
          <ac:chgData name="Chiara Bruzzano" userId="73538a40-d0f3-42fc-a85d-2d98e966b807" providerId="ADAL" clId="{DF4FE5E2-E0BB-433E-AEBE-AC36B4CBF4CD}" dt="2022-03-23T12:14:20.067" v="49" actId="26606"/>
          <ac:spMkLst>
            <pc:docMk/>
            <pc:sldMk cId="2327338923" sldId="256"/>
            <ac:spMk id="6" creationId="{A34066D6-1B59-4642-A86D-39464CEE971B}"/>
          </ac:spMkLst>
        </pc:spChg>
        <pc:spChg chg="add">
          <ac:chgData name="Chiara Bruzzano" userId="73538a40-d0f3-42fc-a85d-2d98e966b807" providerId="ADAL" clId="{DF4FE5E2-E0BB-433E-AEBE-AC36B4CBF4CD}" dt="2022-03-23T12:14:20.067" v="49" actId="26606"/>
          <ac:spMkLst>
            <pc:docMk/>
            <pc:sldMk cId="2327338923" sldId="256"/>
            <ac:spMk id="7" creationId="{18E928D9-3091-4385-B979-265D55AD02CE}"/>
          </ac:spMkLst>
        </pc:spChg>
        <pc:spChg chg="add">
          <ac:chgData name="Chiara Bruzzano" userId="73538a40-d0f3-42fc-a85d-2d98e966b807" providerId="ADAL" clId="{DF4FE5E2-E0BB-433E-AEBE-AC36B4CBF4CD}" dt="2022-03-23T12:14:20.067" v="49" actId="26606"/>
          <ac:spMkLst>
            <pc:docMk/>
            <pc:sldMk cId="2327338923" sldId="256"/>
            <ac:spMk id="8" creationId="{7D602432-D774-4CF5-94E8-7D52D01059D2}"/>
          </ac:spMkLst>
        </pc:spChg>
        <pc:spChg chg="add del">
          <ac:chgData name="Chiara Bruzzano" userId="73538a40-d0f3-42fc-a85d-2d98e966b807" providerId="ADAL" clId="{DF4FE5E2-E0BB-433E-AEBE-AC36B4CBF4CD}" dt="2022-03-23T12:14:11.734" v="46" actId="26606"/>
          <ac:spMkLst>
            <pc:docMk/>
            <pc:sldMk cId="2327338923" sldId="256"/>
            <ac:spMk id="9" creationId="{13B6DAC6-0186-4D62-AD69-90B9C0411EA3}"/>
          </ac:spMkLst>
        </pc:spChg>
        <pc:spChg chg="add del">
          <ac:chgData name="Chiara Bruzzano" userId="73538a40-d0f3-42fc-a85d-2d98e966b807" providerId="ADAL" clId="{DF4FE5E2-E0BB-433E-AEBE-AC36B4CBF4CD}" dt="2022-03-23T12:14:11.734" v="46" actId="26606"/>
          <ac:spMkLst>
            <pc:docMk/>
            <pc:sldMk cId="2327338923" sldId="256"/>
            <ac:spMk id="11" creationId="{BA6285CA-6AFA-4F27-AFB5-1B32CDE09B1A}"/>
          </ac:spMkLst>
        </pc:spChg>
        <pc:spChg chg="add">
          <ac:chgData name="Chiara Bruzzano" userId="73538a40-d0f3-42fc-a85d-2d98e966b807" providerId="ADAL" clId="{DF4FE5E2-E0BB-433E-AEBE-AC36B4CBF4CD}" dt="2022-03-23T12:14:20.067" v="49" actId="26606"/>
          <ac:spMkLst>
            <pc:docMk/>
            <pc:sldMk cId="2327338923" sldId="256"/>
            <ac:spMk id="15" creationId="{CBF9EBB4-5078-47B2-AAA0-DF4A88D8182A}"/>
          </ac:spMkLst>
        </pc:spChg>
        <pc:spChg chg="add del">
          <ac:chgData name="Chiara Bruzzano" userId="73538a40-d0f3-42fc-a85d-2d98e966b807" providerId="ADAL" clId="{DF4FE5E2-E0BB-433E-AEBE-AC36B4CBF4CD}" dt="2022-03-23T12:14:11.734" v="46" actId="26606"/>
          <ac:spMkLst>
            <pc:docMk/>
            <pc:sldMk cId="2327338923" sldId="256"/>
            <ac:spMk id="44" creationId="{94D786EB-944C-47D5-B631-899F4029B02E}"/>
          </ac:spMkLst>
        </pc:spChg>
        <pc:grpChg chg="add del">
          <ac:chgData name="Chiara Bruzzano" userId="73538a40-d0f3-42fc-a85d-2d98e966b807" providerId="ADAL" clId="{DF4FE5E2-E0BB-433E-AEBE-AC36B4CBF4CD}" dt="2022-03-23T12:14:11.734" v="46" actId="26606"/>
          <ac:grpSpMkLst>
            <pc:docMk/>
            <pc:sldMk cId="2327338923" sldId="256"/>
            <ac:grpSpMk id="13" creationId="{91108A0F-8C78-4294-B028-9F09581FC0A3}"/>
          </ac:grpSpMkLst>
        </pc:grpChg>
        <pc:picChg chg="add del">
          <ac:chgData name="Chiara Bruzzano" userId="73538a40-d0f3-42fc-a85d-2d98e966b807" providerId="ADAL" clId="{DF4FE5E2-E0BB-433E-AEBE-AC36B4CBF4CD}" dt="2022-03-23T12:14:11.734" v="46" actId="26606"/>
          <ac:picMkLst>
            <pc:docMk/>
            <pc:sldMk cId="2327338923" sldId="256"/>
            <ac:picMk id="4" creationId="{C6435A59-DCC8-1B79-F459-1B35D38F18D0}"/>
          </ac:picMkLst>
        </pc:picChg>
        <pc:picChg chg="add">
          <ac:chgData name="Chiara Bruzzano" userId="73538a40-d0f3-42fc-a85d-2d98e966b807" providerId="ADAL" clId="{DF4FE5E2-E0BB-433E-AEBE-AC36B4CBF4CD}" dt="2022-03-23T12:14:20.067" v="49" actId="26606"/>
          <ac:picMkLst>
            <pc:docMk/>
            <pc:sldMk cId="2327338923" sldId="256"/>
            <ac:picMk id="5" creationId="{F9F6C454-E4B9-E04E-2B46-254FF64403BC}"/>
          </ac:picMkLst>
        </pc:picChg>
        <pc:picChg chg="add mod">
          <ac:chgData name="Chiara Bruzzano" userId="73538a40-d0f3-42fc-a85d-2d98e966b807" providerId="ADAL" clId="{DF4FE5E2-E0BB-433E-AEBE-AC36B4CBF4CD}" dt="2022-03-24T14:33:20.788" v="1521" actId="1076"/>
          <ac:picMkLst>
            <pc:docMk/>
            <pc:sldMk cId="2327338923" sldId="256"/>
            <ac:picMk id="9" creationId="{8007E781-4FAE-44A6-9BD5-A0FEA5B283C7}"/>
          </ac:picMkLst>
        </pc:picChg>
      </pc:sldChg>
      <pc:sldChg chg="addSp delSp modSp new del mod setBg">
        <pc:chgData name="Chiara Bruzzano" userId="73538a40-d0f3-42fc-a85d-2d98e966b807" providerId="ADAL" clId="{DF4FE5E2-E0BB-433E-AEBE-AC36B4CBF4CD}" dt="2022-03-23T12:14:10.984" v="45" actId="680"/>
        <pc:sldMkLst>
          <pc:docMk/>
          <pc:sldMk cId="531057743" sldId="257"/>
        </pc:sldMkLst>
        <pc:spChg chg="mod">
          <ac:chgData name="Chiara Bruzzano" userId="73538a40-d0f3-42fc-a85d-2d98e966b807" providerId="ADAL" clId="{DF4FE5E2-E0BB-433E-AEBE-AC36B4CBF4CD}" dt="2022-03-23T12:14:10.784" v="44" actId="26606"/>
          <ac:spMkLst>
            <pc:docMk/>
            <pc:sldMk cId="531057743" sldId="257"/>
            <ac:spMk id="2" creationId="{FFEDB631-5996-4D82-A498-14BCAE2A409C}"/>
          </ac:spMkLst>
        </pc:spChg>
        <pc:spChg chg="add del">
          <ac:chgData name="Chiara Bruzzano" userId="73538a40-d0f3-42fc-a85d-2d98e966b807" providerId="ADAL" clId="{DF4FE5E2-E0BB-433E-AEBE-AC36B4CBF4CD}" dt="2022-03-23T12:14:10.784" v="44" actId="26606"/>
          <ac:spMkLst>
            <pc:docMk/>
            <pc:sldMk cId="531057743" sldId="257"/>
            <ac:spMk id="3" creationId="{59EAF332-A410-46F0-8908-833F2BD735AE}"/>
          </ac:spMkLst>
        </pc:spChg>
        <pc:spChg chg="add del">
          <ac:chgData name="Chiara Bruzzano" userId="73538a40-d0f3-42fc-a85d-2d98e966b807" providerId="ADAL" clId="{DF4FE5E2-E0BB-433E-AEBE-AC36B4CBF4CD}" dt="2022-03-23T12:14:02.743" v="40" actId="26606"/>
          <ac:spMkLst>
            <pc:docMk/>
            <pc:sldMk cId="531057743" sldId="257"/>
            <ac:spMk id="8" creationId="{A4798C7F-C8CA-4799-BF37-3AB4642CDB66}"/>
          </ac:spMkLst>
        </pc:spChg>
        <pc:spChg chg="add del">
          <ac:chgData name="Chiara Bruzzano" userId="73538a40-d0f3-42fc-a85d-2d98e966b807" providerId="ADAL" clId="{DF4FE5E2-E0BB-433E-AEBE-AC36B4CBF4CD}" dt="2022-03-23T12:14:03.286" v="42" actId="26606"/>
          <ac:spMkLst>
            <pc:docMk/>
            <pc:sldMk cId="531057743" sldId="257"/>
            <ac:spMk id="12" creationId="{DA1A4301-6FFC-4C82-A1FA-7634D8CAA8F5}"/>
          </ac:spMkLst>
        </pc:spChg>
        <pc:spChg chg="add del">
          <ac:chgData name="Chiara Bruzzano" userId="73538a40-d0f3-42fc-a85d-2d98e966b807" providerId="ADAL" clId="{DF4FE5E2-E0BB-433E-AEBE-AC36B4CBF4CD}" dt="2022-03-23T12:14:03.286" v="42" actId="26606"/>
          <ac:spMkLst>
            <pc:docMk/>
            <pc:sldMk cId="531057743" sldId="257"/>
            <ac:spMk id="14" creationId="{E1063619-981B-4E62-A26E-E345BB3080BA}"/>
          </ac:spMkLst>
        </pc:spChg>
        <pc:spChg chg="add del">
          <ac:chgData name="Chiara Bruzzano" userId="73538a40-d0f3-42fc-a85d-2d98e966b807" providerId="ADAL" clId="{DF4FE5E2-E0BB-433E-AEBE-AC36B4CBF4CD}" dt="2022-03-23T12:14:02.743" v="40" actId="26606"/>
          <ac:spMkLst>
            <pc:docMk/>
            <pc:sldMk cId="531057743" sldId="257"/>
            <ac:spMk id="41" creationId="{216BB147-20D5-4D93-BDA5-1BC614D6A4B2}"/>
          </ac:spMkLst>
        </pc:spChg>
        <pc:spChg chg="add del">
          <ac:chgData name="Chiara Bruzzano" userId="73538a40-d0f3-42fc-a85d-2d98e966b807" providerId="ADAL" clId="{DF4FE5E2-E0BB-433E-AEBE-AC36B4CBF4CD}" dt="2022-03-23T12:14:02.743" v="40" actId="26606"/>
          <ac:spMkLst>
            <pc:docMk/>
            <pc:sldMk cId="531057743" sldId="257"/>
            <ac:spMk id="43" creationId="{0A253F60-DE40-4508-A37A-61331DF1DD5D}"/>
          </ac:spMkLst>
        </pc:spChg>
        <pc:spChg chg="add del">
          <ac:chgData name="Chiara Bruzzano" userId="73538a40-d0f3-42fc-a85d-2d98e966b807" providerId="ADAL" clId="{DF4FE5E2-E0BB-433E-AEBE-AC36B4CBF4CD}" dt="2022-03-23T12:14:02.743" v="40" actId="26606"/>
          <ac:spMkLst>
            <pc:docMk/>
            <pc:sldMk cId="531057743" sldId="257"/>
            <ac:spMk id="107" creationId="{BA6285CA-6AFA-4F27-AFB5-1B32CDE09B1A}"/>
          </ac:spMkLst>
        </pc:spChg>
        <pc:spChg chg="add del">
          <ac:chgData name="Chiara Bruzzano" userId="73538a40-d0f3-42fc-a85d-2d98e966b807" providerId="ADAL" clId="{DF4FE5E2-E0BB-433E-AEBE-AC36B4CBF4CD}" dt="2022-03-23T12:14:02.743" v="40" actId="26606"/>
          <ac:spMkLst>
            <pc:docMk/>
            <pc:sldMk cId="531057743" sldId="257"/>
            <ac:spMk id="109" creationId="{D690347A-6937-4F6D-93E3-D398D803DE33}"/>
          </ac:spMkLst>
        </pc:spChg>
        <pc:spChg chg="add del">
          <ac:chgData name="Chiara Bruzzano" userId="73538a40-d0f3-42fc-a85d-2d98e966b807" providerId="ADAL" clId="{DF4FE5E2-E0BB-433E-AEBE-AC36B4CBF4CD}" dt="2022-03-23T12:14:02.743" v="40" actId="26606"/>
          <ac:spMkLst>
            <pc:docMk/>
            <pc:sldMk cId="531057743" sldId="257"/>
            <ac:spMk id="111" creationId="{DE6FA2BA-220F-4070-A46C-D437A6D2421C}"/>
          </ac:spMkLst>
        </pc:spChg>
        <pc:spChg chg="add del">
          <ac:chgData name="Chiara Bruzzano" userId="73538a40-d0f3-42fc-a85d-2d98e966b807" providerId="ADAL" clId="{DF4FE5E2-E0BB-433E-AEBE-AC36B4CBF4CD}" dt="2022-03-23T12:14:02.743" v="40" actId="26606"/>
          <ac:spMkLst>
            <pc:docMk/>
            <pc:sldMk cId="531057743" sldId="257"/>
            <ac:spMk id="113" creationId="{B18D2A95-840F-45DF-AD93-5FA412FCC7EA}"/>
          </ac:spMkLst>
        </pc:spChg>
        <pc:spChg chg="add del">
          <ac:chgData name="Chiara Bruzzano" userId="73538a40-d0f3-42fc-a85d-2d98e966b807" providerId="ADAL" clId="{DF4FE5E2-E0BB-433E-AEBE-AC36B4CBF4CD}" dt="2022-03-23T12:14:02.743" v="40" actId="26606"/>
          <ac:spMkLst>
            <pc:docMk/>
            <pc:sldMk cId="531057743" sldId="257"/>
            <ac:spMk id="115" creationId="{F92A3F2D-F424-43A3-88B0-FB258A0C1829}"/>
          </ac:spMkLst>
        </pc:spChg>
        <pc:spChg chg="add del">
          <ac:chgData name="Chiara Bruzzano" userId="73538a40-d0f3-42fc-a85d-2d98e966b807" providerId="ADAL" clId="{DF4FE5E2-E0BB-433E-AEBE-AC36B4CBF4CD}" dt="2022-03-23T12:14:03.286" v="42" actId="26606"/>
          <ac:spMkLst>
            <pc:docMk/>
            <pc:sldMk cId="531057743" sldId="257"/>
            <ac:spMk id="148" creationId="{1C582B07-D0F0-4B6B-A5D9-D2F192CB3A4E}"/>
          </ac:spMkLst>
        </pc:spChg>
        <pc:spChg chg="add del">
          <ac:chgData name="Chiara Bruzzano" userId="73538a40-d0f3-42fc-a85d-2d98e966b807" providerId="ADAL" clId="{DF4FE5E2-E0BB-433E-AEBE-AC36B4CBF4CD}" dt="2022-03-23T12:14:03.286" v="42" actId="26606"/>
          <ac:spMkLst>
            <pc:docMk/>
            <pc:sldMk cId="531057743" sldId="257"/>
            <ac:spMk id="149" creationId="{181CC2FD-F5D2-4415-8486-46858CC427A4}"/>
          </ac:spMkLst>
        </pc:spChg>
        <pc:spChg chg="add del">
          <ac:chgData name="Chiara Bruzzano" userId="73538a40-d0f3-42fc-a85d-2d98e966b807" providerId="ADAL" clId="{DF4FE5E2-E0BB-433E-AEBE-AC36B4CBF4CD}" dt="2022-03-23T12:14:03.286" v="42" actId="26606"/>
          <ac:spMkLst>
            <pc:docMk/>
            <pc:sldMk cId="531057743" sldId="257"/>
            <ac:spMk id="153" creationId="{59EAF332-A410-46F0-8908-833F2BD735AE}"/>
          </ac:spMkLst>
        </pc:spChg>
        <pc:spChg chg="add del">
          <ac:chgData name="Chiara Bruzzano" userId="73538a40-d0f3-42fc-a85d-2d98e966b807" providerId="ADAL" clId="{DF4FE5E2-E0BB-433E-AEBE-AC36B4CBF4CD}" dt="2022-03-23T12:14:10.784" v="44" actId="26606"/>
          <ac:spMkLst>
            <pc:docMk/>
            <pc:sldMk cId="531057743" sldId="257"/>
            <ac:spMk id="155" creationId="{1C582B07-D0F0-4B6B-A5D9-D2F192CB3A4E}"/>
          </ac:spMkLst>
        </pc:spChg>
        <pc:spChg chg="add del">
          <ac:chgData name="Chiara Bruzzano" userId="73538a40-d0f3-42fc-a85d-2d98e966b807" providerId="ADAL" clId="{DF4FE5E2-E0BB-433E-AEBE-AC36B4CBF4CD}" dt="2022-03-23T12:14:10.784" v="44" actId="26606"/>
          <ac:spMkLst>
            <pc:docMk/>
            <pc:sldMk cId="531057743" sldId="257"/>
            <ac:spMk id="156" creationId="{21B645D3-580E-4657-9154-484648880ED5}"/>
          </ac:spMkLst>
        </pc:spChg>
        <pc:spChg chg="add del">
          <ac:chgData name="Chiara Bruzzano" userId="73538a40-d0f3-42fc-a85d-2d98e966b807" providerId="ADAL" clId="{DF4FE5E2-E0BB-433E-AEBE-AC36B4CBF4CD}" dt="2022-03-23T12:14:10.784" v="44" actId="26606"/>
          <ac:spMkLst>
            <pc:docMk/>
            <pc:sldMk cId="531057743" sldId="257"/>
            <ac:spMk id="157" creationId="{DA1A4301-6FFC-4C82-A1FA-7634D8CAA8F5}"/>
          </ac:spMkLst>
        </pc:spChg>
        <pc:spChg chg="add del">
          <ac:chgData name="Chiara Bruzzano" userId="73538a40-d0f3-42fc-a85d-2d98e966b807" providerId="ADAL" clId="{DF4FE5E2-E0BB-433E-AEBE-AC36B4CBF4CD}" dt="2022-03-23T12:14:10.784" v="44" actId="26606"/>
          <ac:spMkLst>
            <pc:docMk/>
            <pc:sldMk cId="531057743" sldId="257"/>
            <ac:spMk id="158" creationId="{27870DA4-44E8-43FB-940A-4AF9766959C0}"/>
          </ac:spMkLst>
        </pc:spChg>
        <pc:spChg chg="add del">
          <ac:chgData name="Chiara Bruzzano" userId="73538a40-d0f3-42fc-a85d-2d98e966b807" providerId="ADAL" clId="{DF4FE5E2-E0BB-433E-AEBE-AC36B4CBF4CD}" dt="2022-03-23T12:14:10.784" v="44" actId="26606"/>
          <ac:spMkLst>
            <pc:docMk/>
            <pc:sldMk cId="531057743" sldId="257"/>
            <ac:spMk id="163" creationId="{59EAF332-A410-46F0-8908-833F2BD735AE}"/>
          </ac:spMkLst>
        </pc:spChg>
        <pc:grpChg chg="add del">
          <ac:chgData name="Chiara Bruzzano" userId="73538a40-d0f3-42fc-a85d-2d98e966b807" providerId="ADAL" clId="{DF4FE5E2-E0BB-433E-AEBE-AC36B4CBF4CD}" dt="2022-03-23T12:14:02.743" v="40" actId="26606"/>
          <ac:grpSpMkLst>
            <pc:docMk/>
            <pc:sldMk cId="531057743" sldId="257"/>
            <ac:grpSpMk id="10" creationId="{87F0794B-55D3-4D2D-BDE7-4688ED321E42}"/>
          </ac:grpSpMkLst>
        </pc:grpChg>
        <pc:grpChg chg="add del">
          <ac:chgData name="Chiara Bruzzano" userId="73538a40-d0f3-42fc-a85d-2d98e966b807" providerId="ADAL" clId="{DF4FE5E2-E0BB-433E-AEBE-AC36B4CBF4CD}" dt="2022-03-23T12:14:03.286" v="42" actId="26606"/>
          <ac:grpSpMkLst>
            <pc:docMk/>
            <pc:sldMk cId="531057743" sldId="257"/>
            <ac:grpSpMk id="16" creationId="{8323DD1D-77DE-48B2-A0A0-6265801531E5}"/>
          </ac:grpSpMkLst>
        </pc:grpChg>
        <pc:grpChg chg="add del">
          <ac:chgData name="Chiara Bruzzano" userId="73538a40-d0f3-42fc-a85d-2d98e966b807" providerId="ADAL" clId="{DF4FE5E2-E0BB-433E-AEBE-AC36B4CBF4CD}" dt="2022-03-23T12:14:02.743" v="40" actId="26606"/>
          <ac:grpSpMkLst>
            <pc:docMk/>
            <pc:sldMk cId="531057743" sldId="257"/>
            <ac:grpSpMk id="45" creationId="{CFB42397-759B-4110-90F9-11A099A04F18}"/>
          </ac:grpSpMkLst>
        </pc:grpChg>
        <pc:grpChg chg="add del">
          <ac:chgData name="Chiara Bruzzano" userId="73538a40-d0f3-42fc-a85d-2d98e966b807" providerId="ADAL" clId="{DF4FE5E2-E0BB-433E-AEBE-AC36B4CBF4CD}" dt="2022-03-23T12:14:02.743" v="40" actId="26606"/>
          <ac:grpSpMkLst>
            <pc:docMk/>
            <pc:sldMk cId="531057743" sldId="257"/>
            <ac:grpSpMk id="76" creationId="{9A50F0F9-04C8-47E4-AF66-B3CAF8C81917}"/>
          </ac:grpSpMkLst>
        </pc:grpChg>
        <pc:grpChg chg="add del">
          <ac:chgData name="Chiara Bruzzano" userId="73538a40-d0f3-42fc-a85d-2d98e966b807" providerId="ADAL" clId="{DF4FE5E2-E0BB-433E-AEBE-AC36B4CBF4CD}" dt="2022-03-23T12:14:02.743" v="40" actId="26606"/>
          <ac:grpSpMkLst>
            <pc:docMk/>
            <pc:sldMk cId="531057743" sldId="257"/>
            <ac:grpSpMk id="117" creationId="{E8BBA9B4-EF00-4579-A73A-061C5F902438}"/>
          </ac:grpSpMkLst>
        </pc:grpChg>
        <pc:grpChg chg="add del">
          <ac:chgData name="Chiara Bruzzano" userId="73538a40-d0f3-42fc-a85d-2d98e966b807" providerId="ADAL" clId="{DF4FE5E2-E0BB-433E-AEBE-AC36B4CBF4CD}" dt="2022-03-23T12:14:10.784" v="44" actId="26606"/>
          <ac:grpSpMkLst>
            <pc:docMk/>
            <pc:sldMk cId="531057743" sldId="257"/>
            <ac:grpSpMk id="159" creationId="{8323DD1D-77DE-48B2-A0A0-6265801531E5}"/>
          </ac:grpSpMkLst>
        </pc:grpChg>
      </pc:sldChg>
      <pc:sldChg chg="addSp modSp new mod">
        <pc:chgData name="Chiara Bruzzano" userId="73538a40-d0f3-42fc-a85d-2d98e966b807" providerId="ADAL" clId="{DF4FE5E2-E0BB-433E-AEBE-AC36B4CBF4CD}" dt="2022-03-24T14:44:40.285" v="2801"/>
        <pc:sldMkLst>
          <pc:docMk/>
          <pc:sldMk cId="2523935635" sldId="257"/>
        </pc:sldMkLst>
        <pc:spChg chg="mod">
          <ac:chgData name="Chiara Bruzzano" userId="73538a40-d0f3-42fc-a85d-2d98e966b807" providerId="ADAL" clId="{DF4FE5E2-E0BB-433E-AEBE-AC36B4CBF4CD}" dt="2022-03-23T12:14:43.846" v="59" actId="20577"/>
          <ac:spMkLst>
            <pc:docMk/>
            <pc:sldMk cId="2523935635" sldId="257"/>
            <ac:spMk id="2" creationId="{07F350E7-7786-4BEC-872A-85409C00B3F9}"/>
          </ac:spMkLst>
        </pc:spChg>
        <pc:spChg chg="mod">
          <ac:chgData name="Chiara Bruzzano" userId="73538a40-d0f3-42fc-a85d-2d98e966b807" providerId="ADAL" clId="{DF4FE5E2-E0BB-433E-AEBE-AC36B4CBF4CD}" dt="2022-03-23T12:42:54.159" v="1322" actId="20578"/>
          <ac:spMkLst>
            <pc:docMk/>
            <pc:sldMk cId="2523935635" sldId="257"/>
            <ac:spMk id="3" creationId="{13635F0E-F85C-4008-83A6-E7B8D8BFD561}"/>
          </ac:spMkLst>
        </pc:spChg>
        <pc:picChg chg="add mod">
          <ac:chgData name="Chiara Bruzzano" userId="73538a40-d0f3-42fc-a85d-2d98e966b807" providerId="ADAL" clId="{DF4FE5E2-E0BB-433E-AEBE-AC36B4CBF4CD}" dt="2022-03-24T14:44:40.285" v="2801"/>
          <ac:picMkLst>
            <pc:docMk/>
            <pc:sldMk cId="2523935635" sldId="257"/>
            <ac:picMk id="5" creationId="{858CB1AD-8D81-4141-A121-073F5E448DD7}"/>
          </ac:picMkLst>
        </pc:picChg>
      </pc:sldChg>
      <pc:sldChg chg="addSp modSp new mod">
        <pc:chgData name="Chiara Bruzzano" userId="73538a40-d0f3-42fc-a85d-2d98e966b807" providerId="ADAL" clId="{DF4FE5E2-E0BB-433E-AEBE-AC36B4CBF4CD}" dt="2022-03-24T14:44:41.398" v="2802"/>
        <pc:sldMkLst>
          <pc:docMk/>
          <pc:sldMk cId="1430677146" sldId="258"/>
        </pc:sldMkLst>
        <pc:spChg chg="mod">
          <ac:chgData name="Chiara Bruzzano" userId="73538a40-d0f3-42fc-a85d-2d98e966b807" providerId="ADAL" clId="{DF4FE5E2-E0BB-433E-AEBE-AC36B4CBF4CD}" dt="2022-03-23T12:18:03.137" v="239" actId="20577"/>
          <ac:spMkLst>
            <pc:docMk/>
            <pc:sldMk cId="1430677146" sldId="258"/>
            <ac:spMk id="2" creationId="{E2570F08-B14A-4D27-B70F-9AEDEE04CD0B}"/>
          </ac:spMkLst>
        </pc:spChg>
        <pc:spChg chg="mod">
          <ac:chgData name="Chiara Bruzzano" userId="73538a40-d0f3-42fc-a85d-2d98e966b807" providerId="ADAL" clId="{DF4FE5E2-E0BB-433E-AEBE-AC36B4CBF4CD}" dt="2022-03-24T14:33:41.315" v="1542" actId="20577"/>
          <ac:spMkLst>
            <pc:docMk/>
            <pc:sldMk cId="1430677146" sldId="258"/>
            <ac:spMk id="3" creationId="{EABF8194-DACD-4455-9007-C4D7D936DA22}"/>
          </ac:spMkLst>
        </pc:spChg>
        <pc:picChg chg="add mod">
          <ac:chgData name="Chiara Bruzzano" userId="73538a40-d0f3-42fc-a85d-2d98e966b807" providerId="ADAL" clId="{DF4FE5E2-E0BB-433E-AEBE-AC36B4CBF4CD}" dt="2022-03-24T14:44:41.398" v="2802"/>
          <ac:picMkLst>
            <pc:docMk/>
            <pc:sldMk cId="1430677146" sldId="258"/>
            <ac:picMk id="5" creationId="{87C0833F-6D68-4444-86D1-E17B07AB923B}"/>
          </ac:picMkLst>
        </pc:picChg>
      </pc:sldChg>
      <pc:sldChg chg="addSp modSp new mod">
        <pc:chgData name="Chiara Bruzzano" userId="73538a40-d0f3-42fc-a85d-2d98e966b807" providerId="ADAL" clId="{DF4FE5E2-E0BB-433E-AEBE-AC36B4CBF4CD}" dt="2022-03-24T14:44:45.765" v="2803"/>
        <pc:sldMkLst>
          <pc:docMk/>
          <pc:sldMk cId="1498940488" sldId="259"/>
        </pc:sldMkLst>
        <pc:spChg chg="mod">
          <ac:chgData name="Chiara Bruzzano" userId="73538a40-d0f3-42fc-a85d-2d98e966b807" providerId="ADAL" clId="{DF4FE5E2-E0BB-433E-AEBE-AC36B4CBF4CD}" dt="2022-03-23T12:18:06.751" v="247" actId="20577"/>
          <ac:spMkLst>
            <pc:docMk/>
            <pc:sldMk cId="1498940488" sldId="259"/>
            <ac:spMk id="2" creationId="{FC44A2A9-09F9-4CCF-ADBF-15ED6D4F8FB7}"/>
          </ac:spMkLst>
        </pc:spChg>
        <pc:spChg chg="mod">
          <ac:chgData name="Chiara Bruzzano" userId="73538a40-d0f3-42fc-a85d-2d98e966b807" providerId="ADAL" clId="{DF4FE5E2-E0BB-433E-AEBE-AC36B4CBF4CD}" dt="2022-03-24T14:34:16.135" v="1604" actId="20577"/>
          <ac:spMkLst>
            <pc:docMk/>
            <pc:sldMk cId="1498940488" sldId="259"/>
            <ac:spMk id="3" creationId="{C17E89E8-7C79-4A41-B7A5-CE27370DA4EE}"/>
          </ac:spMkLst>
        </pc:spChg>
        <pc:picChg chg="add mod">
          <ac:chgData name="Chiara Bruzzano" userId="73538a40-d0f3-42fc-a85d-2d98e966b807" providerId="ADAL" clId="{DF4FE5E2-E0BB-433E-AEBE-AC36B4CBF4CD}" dt="2022-03-24T14:44:45.765" v="2803"/>
          <ac:picMkLst>
            <pc:docMk/>
            <pc:sldMk cId="1498940488" sldId="259"/>
            <ac:picMk id="5" creationId="{A99276E1-9F50-43DB-A5F8-91DC71F08C9C}"/>
          </ac:picMkLst>
        </pc:picChg>
      </pc:sldChg>
      <pc:sldChg chg="addSp modSp new mod">
        <pc:chgData name="Chiara Bruzzano" userId="73538a40-d0f3-42fc-a85d-2d98e966b807" providerId="ADAL" clId="{DF4FE5E2-E0BB-433E-AEBE-AC36B4CBF4CD}" dt="2022-03-24T14:44:47.912" v="2804"/>
        <pc:sldMkLst>
          <pc:docMk/>
          <pc:sldMk cId="2602106575" sldId="260"/>
        </pc:sldMkLst>
        <pc:spChg chg="mod">
          <ac:chgData name="Chiara Bruzzano" userId="73538a40-d0f3-42fc-a85d-2d98e966b807" providerId="ADAL" clId="{DF4FE5E2-E0BB-433E-AEBE-AC36B4CBF4CD}" dt="2022-03-23T12:19:10.792" v="363" actId="20577"/>
          <ac:spMkLst>
            <pc:docMk/>
            <pc:sldMk cId="2602106575" sldId="260"/>
            <ac:spMk id="2" creationId="{FE655C7F-D95A-4B51-A2BA-62278F7FC131}"/>
          </ac:spMkLst>
        </pc:spChg>
        <pc:spChg chg="mod">
          <ac:chgData name="Chiara Bruzzano" userId="73538a40-d0f3-42fc-a85d-2d98e966b807" providerId="ADAL" clId="{DF4FE5E2-E0BB-433E-AEBE-AC36B4CBF4CD}" dt="2022-03-24T14:34:38.036" v="1614" actId="27636"/>
          <ac:spMkLst>
            <pc:docMk/>
            <pc:sldMk cId="2602106575" sldId="260"/>
            <ac:spMk id="3" creationId="{8BEB3468-4B60-4F43-8E87-A70EB1901627}"/>
          </ac:spMkLst>
        </pc:spChg>
        <pc:picChg chg="add mod">
          <ac:chgData name="Chiara Bruzzano" userId="73538a40-d0f3-42fc-a85d-2d98e966b807" providerId="ADAL" clId="{DF4FE5E2-E0BB-433E-AEBE-AC36B4CBF4CD}" dt="2022-03-24T14:44:47.912" v="2804"/>
          <ac:picMkLst>
            <pc:docMk/>
            <pc:sldMk cId="2602106575" sldId="260"/>
            <ac:picMk id="5" creationId="{0CC41585-687F-4296-A316-5CA4C1732981}"/>
          </ac:picMkLst>
        </pc:picChg>
      </pc:sldChg>
      <pc:sldChg chg="addSp modSp new mod">
        <pc:chgData name="Chiara Bruzzano" userId="73538a40-d0f3-42fc-a85d-2d98e966b807" providerId="ADAL" clId="{DF4FE5E2-E0BB-433E-AEBE-AC36B4CBF4CD}" dt="2022-03-24T14:44:49.619" v="2805"/>
        <pc:sldMkLst>
          <pc:docMk/>
          <pc:sldMk cId="2383995769" sldId="261"/>
        </pc:sldMkLst>
        <pc:spChg chg="mod">
          <ac:chgData name="Chiara Bruzzano" userId="73538a40-d0f3-42fc-a85d-2d98e966b807" providerId="ADAL" clId="{DF4FE5E2-E0BB-433E-AEBE-AC36B4CBF4CD}" dt="2022-03-23T12:35:14.558" v="912" actId="20577"/>
          <ac:spMkLst>
            <pc:docMk/>
            <pc:sldMk cId="2383995769" sldId="261"/>
            <ac:spMk id="2" creationId="{811E27BC-31B7-4209-86CA-CE8F91EBB43D}"/>
          </ac:spMkLst>
        </pc:spChg>
        <pc:spChg chg="mod">
          <ac:chgData name="Chiara Bruzzano" userId="73538a40-d0f3-42fc-a85d-2d98e966b807" providerId="ADAL" clId="{DF4FE5E2-E0BB-433E-AEBE-AC36B4CBF4CD}" dt="2022-03-23T12:50:15.476" v="1462" actId="20577"/>
          <ac:spMkLst>
            <pc:docMk/>
            <pc:sldMk cId="2383995769" sldId="261"/>
            <ac:spMk id="3" creationId="{010B37B1-7B62-4946-953C-9167DFA32116}"/>
          </ac:spMkLst>
        </pc:spChg>
        <pc:picChg chg="add mod">
          <ac:chgData name="Chiara Bruzzano" userId="73538a40-d0f3-42fc-a85d-2d98e966b807" providerId="ADAL" clId="{DF4FE5E2-E0BB-433E-AEBE-AC36B4CBF4CD}" dt="2022-03-24T14:44:49.619" v="2805"/>
          <ac:picMkLst>
            <pc:docMk/>
            <pc:sldMk cId="2383995769" sldId="261"/>
            <ac:picMk id="5" creationId="{E526645A-0462-4A85-8E64-5CBF5033CE06}"/>
          </ac:picMkLst>
        </pc:picChg>
      </pc:sldChg>
      <pc:sldChg chg="addSp modSp new mod">
        <pc:chgData name="Chiara Bruzzano" userId="73538a40-d0f3-42fc-a85d-2d98e966b807" providerId="ADAL" clId="{DF4FE5E2-E0BB-433E-AEBE-AC36B4CBF4CD}" dt="2022-03-24T14:44:51.648" v="2806"/>
        <pc:sldMkLst>
          <pc:docMk/>
          <pc:sldMk cId="2411234849" sldId="262"/>
        </pc:sldMkLst>
        <pc:spChg chg="mod">
          <ac:chgData name="Chiara Bruzzano" userId="73538a40-d0f3-42fc-a85d-2d98e966b807" providerId="ADAL" clId="{DF4FE5E2-E0BB-433E-AEBE-AC36B4CBF4CD}" dt="2022-03-23T12:39:57.328" v="1038" actId="21"/>
          <ac:spMkLst>
            <pc:docMk/>
            <pc:sldMk cId="2411234849" sldId="262"/>
            <ac:spMk id="2" creationId="{F958278C-8FA6-4CDD-9F9E-DEDDFA4B0761}"/>
          </ac:spMkLst>
        </pc:spChg>
        <pc:spChg chg="mod">
          <ac:chgData name="Chiara Bruzzano" userId="73538a40-d0f3-42fc-a85d-2d98e966b807" providerId="ADAL" clId="{DF4FE5E2-E0BB-433E-AEBE-AC36B4CBF4CD}" dt="2022-03-23T12:39:57.870" v="1039"/>
          <ac:spMkLst>
            <pc:docMk/>
            <pc:sldMk cId="2411234849" sldId="262"/>
            <ac:spMk id="3" creationId="{EC58F032-3AD0-4D73-81C2-8C065FB47B2F}"/>
          </ac:spMkLst>
        </pc:spChg>
        <pc:picChg chg="add mod">
          <ac:chgData name="Chiara Bruzzano" userId="73538a40-d0f3-42fc-a85d-2d98e966b807" providerId="ADAL" clId="{DF4FE5E2-E0BB-433E-AEBE-AC36B4CBF4CD}" dt="2022-03-24T14:44:51.648" v="2806"/>
          <ac:picMkLst>
            <pc:docMk/>
            <pc:sldMk cId="2411234849" sldId="262"/>
            <ac:picMk id="5" creationId="{76005204-CC9E-4F5D-BC9C-85F5CD698152}"/>
          </ac:picMkLst>
        </pc:picChg>
      </pc:sldChg>
      <pc:sldChg chg="addSp modSp add mod">
        <pc:chgData name="Chiara Bruzzano" userId="73538a40-d0f3-42fc-a85d-2d98e966b807" providerId="ADAL" clId="{DF4FE5E2-E0BB-433E-AEBE-AC36B4CBF4CD}" dt="2022-03-24T14:44:53.064" v="2807"/>
        <pc:sldMkLst>
          <pc:docMk/>
          <pc:sldMk cId="776093815" sldId="263"/>
        </pc:sldMkLst>
        <pc:spChg chg="mod">
          <ac:chgData name="Chiara Bruzzano" userId="73538a40-d0f3-42fc-a85d-2d98e966b807" providerId="ADAL" clId="{DF4FE5E2-E0BB-433E-AEBE-AC36B4CBF4CD}" dt="2022-03-23T12:40:08.723" v="1062" actId="20577"/>
          <ac:spMkLst>
            <pc:docMk/>
            <pc:sldMk cId="776093815" sldId="263"/>
            <ac:spMk id="2" creationId="{F958278C-8FA6-4CDD-9F9E-DEDDFA4B0761}"/>
          </ac:spMkLst>
        </pc:spChg>
        <pc:spChg chg="mod">
          <ac:chgData name="Chiara Bruzzano" userId="73538a40-d0f3-42fc-a85d-2d98e966b807" providerId="ADAL" clId="{DF4FE5E2-E0BB-433E-AEBE-AC36B4CBF4CD}" dt="2022-03-24T14:42:41.332" v="2764" actId="20577"/>
          <ac:spMkLst>
            <pc:docMk/>
            <pc:sldMk cId="776093815" sldId="263"/>
            <ac:spMk id="3" creationId="{EC58F032-3AD0-4D73-81C2-8C065FB47B2F}"/>
          </ac:spMkLst>
        </pc:spChg>
        <pc:picChg chg="add mod">
          <ac:chgData name="Chiara Bruzzano" userId="73538a40-d0f3-42fc-a85d-2d98e966b807" providerId="ADAL" clId="{DF4FE5E2-E0BB-433E-AEBE-AC36B4CBF4CD}" dt="2022-03-24T14:44:53.064" v="2807"/>
          <ac:picMkLst>
            <pc:docMk/>
            <pc:sldMk cId="776093815" sldId="263"/>
            <ac:picMk id="5" creationId="{B2E910CF-C20D-411B-9871-0D8B9F84B1D7}"/>
          </ac:picMkLst>
        </pc:picChg>
      </pc:sldChg>
      <pc:sldChg chg="addSp modSp new mod">
        <pc:chgData name="Chiara Bruzzano" userId="73538a40-d0f3-42fc-a85d-2d98e966b807" providerId="ADAL" clId="{DF4FE5E2-E0BB-433E-AEBE-AC36B4CBF4CD}" dt="2022-03-28T10:49:48.461" v="3145" actId="20577"/>
        <pc:sldMkLst>
          <pc:docMk/>
          <pc:sldMk cId="1281386332" sldId="264"/>
        </pc:sldMkLst>
        <pc:spChg chg="mod">
          <ac:chgData name="Chiara Bruzzano" userId="73538a40-d0f3-42fc-a85d-2d98e966b807" providerId="ADAL" clId="{DF4FE5E2-E0BB-433E-AEBE-AC36B4CBF4CD}" dt="2022-03-23T12:41:41.135" v="1216" actId="20577"/>
          <ac:spMkLst>
            <pc:docMk/>
            <pc:sldMk cId="1281386332" sldId="264"/>
            <ac:spMk id="2" creationId="{08FAB6E0-2D47-4638-823D-2D12ABA5BA46}"/>
          </ac:spMkLst>
        </pc:spChg>
        <pc:spChg chg="mod">
          <ac:chgData name="Chiara Bruzzano" userId="73538a40-d0f3-42fc-a85d-2d98e966b807" providerId="ADAL" clId="{DF4FE5E2-E0BB-433E-AEBE-AC36B4CBF4CD}" dt="2022-03-28T10:49:48.461" v="3145" actId="20577"/>
          <ac:spMkLst>
            <pc:docMk/>
            <pc:sldMk cId="1281386332" sldId="264"/>
            <ac:spMk id="3" creationId="{EEBBC1B9-DEA6-48A9-9A4C-5A2AABC25828}"/>
          </ac:spMkLst>
        </pc:spChg>
        <pc:picChg chg="add mod">
          <ac:chgData name="Chiara Bruzzano" userId="73538a40-d0f3-42fc-a85d-2d98e966b807" providerId="ADAL" clId="{DF4FE5E2-E0BB-433E-AEBE-AC36B4CBF4CD}" dt="2022-03-24T14:44:54.640" v="2808"/>
          <ac:picMkLst>
            <pc:docMk/>
            <pc:sldMk cId="1281386332" sldId="264"/>
            <ac:picMk id="5" creationId="{53FCE127-9B0B-4D70-9F40-D56F70A5D515}"/>
          </ac:picMkLst>
        </pc:picChg>
      </pc:sldChg>
      <pc:sldChg chg="addSp modSp new mod">
        <pc:chgData name="Chiara Bruzzano" userId="73538a40-d0f3-42fc-a85d-2d98e966b807" providerId="ADAL" clId="{DF4FE5E2-E0BB-433E-AEBE-AC36B4CBF4CD}" dt="2022-03-28T10:12:21.936" v="3092" actId="20577"/>
        <pc:sldMkLst>
          <pc:docMk/>
          <pc:sldMk cId="1862272702" sldId="265"/>
        </pc:sldMkLst>
        <pc:spChg chg="mod">
          <ac:chgData name="Chiara Bruzzano" userId="73538a40-d0f3-42fc-a85d-2d98e966b807" providerId="ADAL" clId="{DF4FE5E2-E0BB-433E-AEBE-AC36B4CBF4CD}" dt="2022-03-23T12:43:05.998" v="1351" actId="20577"/>
          <ac:spMkLst>
            <pc:docMk/>
            <pc:sldMk cId="1862272702" sldId="265"/>
            <ac:spMk id="2" creationId="{50C6ED77-78F5-4875-8B47-2CC738AB5825}"/>
          </ac:spMkLst>
        </pc:spChg>
        <pc:spChg chg="mod">
          <ac:chgData name="Chiara Bruzzano" userId="73538a40-d0f3-42fc-a85d-2d98e966b807" providerId="ADAL" clId="{DF4FE5E2-E0BB-433E-AEBE-AC36B4CBF4CD}" dt="2022-03-28T10:12:21.936" v="3092" actId="20577"/>
          <ac:spMkLst>
            <pc:docMk/>
            <pc:sldMk cId="1862272702" sldId="265"/>
            <ac:spMk id="3" creationId="{066A9BFB-C52B-42D6-BEF9-A401E446F9CD}"/>
          </ac:spMkLst>
        </pc:spChg>
        <pc:picChg chg="add mod">
          <ac:chgData name="Chiara Bruzzano" userId="73538a40-d0f3-42fc-a85d-2d98e966b807" providerId="ADAL" clId="{DF4FE5E2-E0BB-433E-AEBE-AC36B4CBF4CD}" dt="2022-03-24T14:44:56.170" v="2809"/>
          <ac:picMkLst>
            <pc:docMk/>
            <pc:sldMk cId="1862272702" sldId="265"/>
            <ac:picMk id="5" creationId="{A45AA15F-BB13-4F95-8CF5-794D9006E2DA}"/>
          </ac:picMkLst>
        </pc:picChg>
      </pc:sldChg>
      <pc:sldChg chg="addSp modSp new mod">
        <pc:chgData name="Chiara Bruzzano" userId="73538a40-d0f3-42fc-a85d-2d98e966b807" providerId="ADAL" clId="{DF4FE5E2-E0BB-433E-AEBE-AC36B4CBF4CD}" dt="2022-03-24T14:44:57.260" v="2810"/>
        <pc:sldMkLst>
          <pc:docMk/>
          <pc:sldMk cId="3260900777" sldId="266"/>
        </pc:sldMkLst>
        <pc:spChg chg="mod">
          <ac:chgData name="Chiara Bruzzano" userId="73538a40-d0f3-42fc-a85d-2d98e966b807" providerId="ADAL" clId="{DF4FE5E2-E0BB-433E-AEBE-AC36B4CBF4CD}" dt="2022-03-23T12:49:21.879" v="1365" actId="20577"/>
          <ac:spMkLst>
            <pc:docMk/>
            <pc:sldMk cId="3260900777" sldId="266"/>
            <ac:spMk id="2" creationId="{798BE8D9-A5E8-48D8-878E-07C9E177E0FD}"/>
          </ac:spMkLst>
        </pc:spChg>
        <pc:spChg chg="mod">
          <ac:chgData name="Chiara Bruzzano" userId="73538a40-d0f3-42fc-a85d-2d98e966b807" providerId="ADAL" clId="{DF4FE5E2-E0BB-433E-AEBE-AC36B4CBF4CD}" dt="2022-03-24T14:37:43.433" v="1855" actId="20577"/>
          <ac:spMkLst>
            <pc:docMk/>
            <pc:sldMk cId="3260900777" sldId="266"/>
            <ac:spMk id="3" creationId="{72061A87-437B-4B59-9DB2-D5C740B96AB8}"/>
          </ac:spMkLst>
        </pc:spChg>
        <pc:picChg chg="add mod">
          <ac:chgData name="Chiara Bruzzano" userId="73538a40-d0f3-42fc-a85d-2d98e966b807" providerId="ADAL" clId="{DF4FE5E2-E0BB-433E-AEBE-AC36B4CBF4CD}" dt="2022-03-24T14:44:57.260" v="2810"/>
          <ac:picMkLst>
            <pc:docMk/>
            <pc:sldMk cId="3260900777" sldId="266"/>
            <ac:picMk id="5" creationId="{4044F02E-3B1F-43A8-907C-47AC5C34AB09}"/>
          </ac:picMkLst>
        </pc:picChg>
      </pc:sldChg>
      <pc:sldChg chg="addSp modSp new mod">
        <pc:chgData name="Chiara Bruzzano" userId="73538a40-d0f3-42fc-a85d-2d98e966b807" providerId="ADAL" clId="{DF4FE5E2-E0BB-433E-AEBE-AC36B4CBF4CD}" dt="2022-03-28T10:11:06.115" v="3085" actId="27636"/>
        <pc:sldMkLst>
          <pc:docMk/>
          <pc:sldMk cId="4164968097" sldId="267"/>
        </pc:sldMkLst>
        <pc:spChg chg="mod">
          <ac:chgData name="Chiara Bruzzano" userId="73538a40-d0f3-42fc-a85d-2d98e966b807" providerId="ADAL" clId="{DF4FE5E2-E0BB-433E-AEBE-AC36B4CBF4CD}" dt="2022-03-24T14:45:42.953" v="2849" actId="1076"/>
          <ac:spMkLst>
            <pc:docMk/>
            <pc:sldMk cId="4164968097" sldId="267"/>
            <ac:spMk id="2" creationId="{4AA1981F-DF48-42AB-BD6A-18641CD9B444}"/>
          </ac:spMkLst>
        </pc:spChg>
        <pc:spChg chg="mod">
          <ac:chgData name="Chiara Bruzzano" userId="73538a40-d0f3-42fc-a85d-2d98e966b807" providerId="ADAL" clId="{DF4FE5E2-E0BB-433E-AEBE-AC36B4CBF4CD}" dt="2022-03-28T10:11:06.115" v="3085" actId="27636"/>
          <ac:spMkLst>
            <pc:docMk/>
            <pc:sldMk cId="4164968097" sldId="267"/>
            <ac:spMk id="3" creationId="{DDE04E1A-49B0-44A5-92CF-96E03E2877A7}"/>
          </ac:spMkLst>
        </pc:spChg>
        <pc:picChg chg="add mod">
          <ac:chgData name="Chiara Bruzzano" userId="73538a40-d0f3-42fc-a85d-2d98e966b807" providerId="ADAL" clId="{DF4FE5E2-E0BB-433E-AEBE-AC36B4CBF4CD}" dt="2022-03-24T14:44:34.384" v="2800" actId="1076"/>
          <ac:picMkLst>
            <pc:docMk/>
            <pc:sldMk cId="4164968097" sldId="267"/>
            <ac:picMk id="5" creationId="{AA5816DF-F36F-496F-945C-8E7755C3B6EE}"/>
          </ac:picMkLst>
        </pc:picChg>
      </pc:sldChg>
      <pc:sldChg chg="addSp modSp new mod">
        <pc:chgData name="Chiara Bruzzano" userId="73538a40-d0f3-42fc-a85d-2d98e966b807" providerId="ADAL" clId="{DF4FE5E2-E0BB-433E-AEBE-AC36B4CBF4CD}" dt="2022-03-24T14:44:58.861" v="2811"/>
        <pc:sldMkLst>
          <pc:docMk/>
          <pc:sldMk cId="1783824557" sldId="268"/>
        </pc:sldMkLst>
        <pc:spChg chg="mod">
          <ac:chgData name="Chiara Bruzzano" userId="73538a40-d0f3-42fc-a85d-2d98e966b807" providerId="ADAL" clId="{DF4FE5E2-E0BB-433E-AEBE-AC36B4CBF4CD}" dt="2022-03-24T14:43:46.114" v="2796" actId="20577"/>
          <ac:spMkLst>
            <pc:docMk/>
            <pc:sldMk cId="1783824557" sldId="268"/>
            <ac:spMk id="2" creationId="{7C7E165E-0543-4185-8635-3716EB1CB592}"/>
          </ac:spMkLst>
        </pc:spChg>
        <pc:picChg chg="add mod">
          <ac:chgData name="Chiara Bruzzano" userId="73538a40-d0f3-42fc-a85d-2d98e966b807" providerId="ADAL" clId="{DF4FE5E2-E0BB-433E-AEBE-AC36B4CBF4CD}" dt="2022-03-24T14:44:58.861" v="2811"/>
          <ac:picMkLst>
            <pc:docMk/>
            <pc:sldMk cId="1783824557" sldId="268"/>
            <ac:picMk id="5" creationId="{5B4D76CF-C59F-4E4A-B37E-FF087AEED107}"/>
          </ac:picMkLst>
        </pc:picChg>
      </pc:sldChg>
      <pc:sldMasterChg chg="add del addSldLayout delSldLayout">
        <pc:chgData name="Chiara Bruzzano" userId="73538a40-d0f3-42fc-a85d-2d98e966b807" providerId="ADAL" clId="{DF4FE5E2-E0BB-433E-AEBE-AC36B4CBF4CD}" dt="2022-03-23T12:14:20.067" v="49" actId="26606"/>
        <pc:sldMasterMkLst>
          <pc:docMk/>
          <pc:sldMasterMk cId="333263391" sldId="2147483648"/>
        </pc:sldMasterMkLst>
        <pc:sldLayoutChg chg="add del">
          <pc:chgData name="Chiara Bruzzano" userId="73538a40-d0f3-42fc-a85d-2d98e966b807" providerId="ADAL" clId="{DF4FE5E2-E0BB-433E-AEBE-AC36B4CBF4CD}" dt="2022-03-23T12:14:20.067" v="49" actId="26606"/>
          <pc:sldLayoutMkLst>
            <pc:docMk/>
            <pc:sldMasterMk cId="333263391" sldId="2147483648"/>
            <pc:sldLayoutMk cId="1960232731" sldId="2147483649"/>
          </pc:sldLayoutMkLst>
        </pc:sldLayoutChg>
        <pc:sldLayoutChg chg="add del">
          <pc:chgData name="Chiara Bruzzano" userId="73538a40-d0f3-42fc-a85d-2d98e966b807" providerId="ADAL" clId="{DF4FE5E2-E0BB-433E-AEBE-AC36B4CBF4CD}" dt="2022-03-23T12:14:20.067" v="49" actId="26606"/>
          <pc:sldLayoutMkLst>
            <pc:docMk/>
            <pc:sldMasterMk cId="333263391" sldId="2147483648"/>
            <pc:sldLayoutMk cId="3853270747" sldId="2147483650"/>
          </pc:sldLayoutMkLst>
        </pc:sldLayoutChg>
        <pc:sldLayoutChg chg="add del">
          <pc:chgData name="Chiara Bruzzano" userId="73538a40-d0f3-42fc-a85d-2d98e966b807" providerId="ADAL" clId="{DF4FE5E2-E0BB-433E-AEBE-AC36B4CBF4CD}" dt="2022-03-23T12:14:20.067" v="49" actId="26606"/>
          <pc:sldLayoutMkLst>
            <pc:docMk/>
            <pc:sldMasterMk cId="333263391" sldId="2147483648"/>
            <pc:sldLayoutMk cId="3094658388" sldId="2147483651"/>
          </pc:sldLayoutMkLst>
        </pc:sldLayoutChg>
        <pc:sldLayoutChg chg="add del">
          <pc:chgData name="Chiara Bruzzano" userId="73538a40-d0f3-42fc-a85d-2d98e966b807" providerId="ADAL" clId="{DF4FE5E2-E0BB-433E-AEBE-AC36B4CBF4CD}" dt="2022-03-23T12:14:20.067" v="49" actId="26606"/>
          <pc:sldLayoutMkLst>
            <pc:docMk/>
            <pc:sldMasterMk cId="333263391" sldId="2147483648"/>
            <pc:sldLayoutMk cId="30642869" sldId="2147483652"/>
          </pc:sldLayoutMkLst>
        </pc:sldLayoutChg>
        <pc:sldLayoutChg chg="add del">
          <pc:chgData name="Chiara Bruzzano" userId="73538a40-d0f3-42fc-a85d-2d98e966b807" providerId="ADAL" clId="{DF4FE5E2-E0BB-433E-AEBE-AC36B4CBF4CD}" dt="2022-03-23T12:14:20.067" v="49" actId="26606"/>
          <pc:sldLayoutMkLst>
            <pc:docMk/>
            <pc:sldMasterMk cId="333263391" sldId="2147483648"/>
            <pc:sldLayoutMk cId="1569232113" sldId="2147483653"/>
          </pc:sldLayoutMkLst>
        </pc:sldLayoutChg>
        <pc:sldLayoutChg chg="add del">
          <pc:chgData name="Chiara Bruzzano" userId="73538a40-d0f3-42fc-a85d-2d98e966b807" providerId="ADAL" clId="{DF4FE5E2-E0BB-433E-AEBE-AC36B4CBF4CD}" dt="2022-03-23T12:14:20.067" v="49" actId="26606"/>
          <pc:sldLayoutMkLst>
            <pc:docMk/>
            <pc:sldMasterMk cId="333263391" sldId="2147483648"/>
            <pc:sldLayoutMk cId="3328625575" sldId="2147483654"/>
          </pc:sldLayoutMkLst>
        </pc:sldLayoutChg>
        <pc:sldLayoutChg chg="add del">
          <pc:chgData name="Chiara Bruzzano" userId="73538a40-d0f3-42fc-a85d-2d98e966b807" providerId="ADAL" clId="{DF4FE5E2-E0BB-433E-AEBE-AC36B4CBF4CD}" dt="2022-03-23T12:14:20.067" v="49" actId="26606"/>
          <pc:sldLayoutMkLst>
            <pc:docMk/>
            <pc:sldMasterMk cId="333263391" sldId="2147483648"/>
            <pc:sldLayoutMk cId="390986335" sldId="2147483655"/>
          </pc:sldLayoutMkLst>
        </pc:sldLayoutChg>
        <pc:sldLayoutChg chg="add del">
          <pc:chgData name="Chiara Bruzzano" userId="73538a40-d0f3-42fc-a85d-2d98e966b807" providerId="ADAL" clId="{DF4FE5E2-E0BB-433E-AEBE-AC36B4CBF4CD}" dt="2022-03-23T12:14:20.067" v="49" actId="26606"/>
          <pc:sldLayoutMkLst>
            <pc:docMk/>
            <pc:sldMasterMk cId="333263391" sldId="2147483648"/>
            <pc:sldLayoutMk cId="3342029236" sldId="2147483656"/>
          </pc:sldLayoutMkLst>
        </pc:sldLayoutChg>
        <pc:sldLayoutChg chg="add del">
          <pc:chgData name="Chiara Bruzzano" userId="73538a40-d0f3-42fc-a85d-2d98e966b807" providerId="ADAL" clId="{DF4FE5E2-E0BB-433E-AEBE-AC36B4CBF4CD}" dt="2022-03-23T12:14:20.067" v="49" actId="26606"/>
          <pc:sldLayoutMkLst>
            <pc:docMk/>
            <pc:sldMasterMk cId="333263391" sldId="2147483648"/>
            <pc:sldLayoutMk cId="3745106328" sldId="2147483657"/>
          </pc:sldLayoutMkLst>
        </pc:sldLayoutChg>
        <pc:sldLayoutChg chg="add del">
          <pc:chgData name="Chiara Bruzzano" userId="73538a40-d0f3-42fc-a85d-2d98e966b807" providerId="ADAL" clId="{DF4FE5E2-E0BB-433E-AEBE-AC36B4CBF4CD}" dt="2022-03-23T12:14:20.067" v="49" actId="26606"/>
          <pc:sldLayoutMkLst>
            <pc:docMk/>
            <pc:sldMasterMk cId="333263391" sldId="2147483648"/>
            <pc:sldLayoutMk cId="117888291" sldId="2147483658"/>
          </pc:sldLayoutMkLst>
        </pc:sldLayoutChg>
        <pc:sldLayoutChg chg="add del">
          <pc:chgData name="Chiara Bruzzano" userId="73538a40-d0f3-42fc-a85d-2d98e966b807" providerId="ADAL" clId="{DF4FE5E2-E0BB-433E-AEBE-AC36B4CBF4CD}" dt="2022-03-23T12:14:20.067" v="49" actId="26606"/>
          <pc:sldLayoutMkLst>
            <pc:docMk/>
            <pc:sldMasterMk cId="333263391" sldId="2147483648"/>
            <pc:sldLayoutMk cId="3950829919" sldId="2147483659"/>
          </pc:sldLayoutMkLst>
        </pc:sldLayoutChg>
      </pc:sldMasterChg>
      <pc:sldMasterChg chg="add addSldLayout">
        <pc:chgData name="Chiara Bruzzano" userId="73538a40-d0f3-42fc-a85d-2d98e966b807" providerId="ADAL" clId="{DF4FE5E2-E0BB-433E-AEBE-AC36B4CBF4CD}" dt="2022-03-23T12:14:20.067" v="49" actId="26606"/>
        <pc:sldMasterMkLst>
          <pc:docMk/>
          <pc:sldMasterMk cId="2788153749" sldId="2147483673"/>
        </pc:sldMasterMkLst>
        <pc:sldLayoutChg chg="add">
          <pc:chgData name="Chiara Bruzzano" userId="73538a40-d0f3-42fc-a85d-2d98e966b807" providerId="ADAL" clId="{DF4FE5E2-E0BB-433E-AEBE-AC36B4CBF4CD}" dt="2022-03-23T12:14:20.067" v="49" actId="26606"/>
          <pc:sldLayoutMkLst>
            <pc:docMk/>
            <pc:sldMasterMk cId="2788153749" sldId="2147483673"/>
            <pc:sldLayoutMk cId="3551627224" sldId="2147483662"/>
          </pc:sldLayoutMkLst>
        </pc:sldLayoutChg>
        <pc:sldLayoutChg chg="add">
          <pc:chgData name="Chiara Bruzzano" userId="73538a40-d0f3-42fc-a85d-2d98e966b807" providerId="ADAL" clId="{DF4FE5E2-E0BB-433E-AEBE-AC36B4CBF4CD}" dt="2022-03-23T12:14:20.067" v="49" actId="26606"/>
          <pc:sldLayoutMkLst>
            <pc:docMk/>
            <pc:sldMasterMk cId="2788153749" sldId="2147483673"/>
            <pc:sldLayoutMk cId="2510077343" sldId="2147483663"/>
          </pc:sldLayoutMkLst>
        </pc:sldLayoutChg>
        <pc:sldLayoutChg chg="add">
          <pc:chgData name="Chiara Bruzzano" userId="73538a40-d0f3-42fc-a85d-2d98e966b807" providerId="ADAL" clId="{DF4FE5E2-E0BB-433E-AEBE-AC36B4CBF4CD}" dt="2022-03-23T12:14:20.067" v="49" actId="26606"/>
          <pc:sldLayoutMkLst>
            <pc:docMk/>
            <pc:sldMasterMk cId="2788153749" sldId="2147483673"/>
            <pc:sldLayoutMk cId="3921001063" sldId="2147483664"/>
          </pc:sldLayoutMkLst>
        </pc:sldLayoutChg>
        <pc:sldLayoutChg chg="add">
          <pc:chgData name="Chiara Bruzzano" userId="73538a40-d0f3-42fc-a85d-2d98e966b807" providerId="ADAL" clId="{DF4FE5E2-E0BB-433E-AEBE-AC36B4CBF4CD}" dt="2022-03-23T12:14:20.067" v="49" actId="26606"/>
          <pc:sldLayoutMkLst>
            <pc:docMk/>
            <pc:sldMasterMk cId="2788153749" sldId="2147483673"/>
            <pc:sldLayoutMk cId="1452256951" sldId="2147483665"/>
          </pc:sldLayoutMkLst>
        </pc:sldLayoutChg>
        <pc:sldLayoutChg chg="add">
          <pc:chgData name="Chiara Bruzzano" userId="73538a40-d0f3-42fc-a85d-2d98e966b807" providerId="ADAL" clId="{DF4FE5E2-E0BB-433E-AEBE-AC36B4CBF4CD}" dt="2022-03-23T12:14:20.067" v="49" actId="26606"/>
          <pc:sldLayoutMkLst>
            <pc:docMk/>
            <pc:sldMasterMk cId="2788153749" sldId="2147483673"/>
            <pc:sldLayoutMk cId="1693645580" sldId="2147483666"/>
          </pc:sldLayoutMkLst>
        </pc:sldLayoutChg>
        <pc:sldLayoutChg chg="add">
          <pc:chgData name="Chiara Bruzzano" userId="73538a40-d0f3-42fc-a85d-2d98e966b807" providerId="ADAL" clId="{DF4FE5E2-E0BB-433E-AEBE-AC36B4CBF4CD}" dt="2022-03-23T12:14:20.067" v="49" actId="26606"/>
          <pc:sldLayoutMkLst>
            <pc:docMk/>
            <pc:sldMasterMk cId="2788153749" sldId="2147483673"/>
            <pc:sldLayoutMk cId="1026205731" sldId="2147483667"/>
          </pc:sldLayoutMkLst>
        </pc:sldLayoutChg>
        <pc:sldLayoutChg chg="add">
          <pc:chgData name="Chiara Bruzzano" userId="73538a40-d0f3-42fc-a85d-2d98e966b807" providerId="ADAL" clId="{DF4FE5E2-E0BB-433E-AEBE-AC36B4CBF4CD}" dt="2022-03-23T12:14:20.067" v="49" actId="26606"/>
          <pc:sldLayoutMkLst>
            <pc:docMk/>
            <pc:sldMasterMk cId="2788153749" sldId="2147483673"/>
            <pc:sldLayoutMk cId="573158996" sldId="2147483668"/>
          </pc:sldLayoutMkLst>
        </pc:sldLayoutChg>
        <pc:sldLayoutChg chg="add">
          <pc:chgData name="Chiara Bruzzano" userId="73538a40-d0f3-42fc-a85d-2d98e966b807" providerId="ADAL" clId="{DF4FE5E2-E0BB-433E-AEBE-AC36B4CBF4CD}" dt="2022-03-23T12:14:20.067" v="49" actId="26606"/>
          <pc:sldLayoutMkLst>
            <pc:docMk/>
            <pc:sldMasterMk cId="2788153749" sldId="2147483673"/>
            <pc:sldLayoutMk cId="2168221019" sldId="2147483669"/>
          </pc:sldLayoutMkLst>
        </pc:sldLayoutChg>
        <pc:sldLayoutChg chg="add">
          <pc:chgData name="Chiara Bruzzano" userId="73538a40-d0f3-42fc-a85d-2d98e966b807" providerId="ADAL" clId="{DF4FE5E2-E0BB-433E-AEBE-AC36B4CBF4CD}" dt="2022-03-23T12:14:20.067" v="49" actId="26606"/>
          <pc:sldLayoutMkLst>
            <pc:docMk/>
            <pc:sldMasterMk cId="2788153749" sldId="2147483673"/>
            <pc:sldLayoutMk cId="2861216424" sldId="2147483670"/>
          </pc:sldLayoutMkLst>
        </pc:sldLayoutChg>
        <pc:sldLayoutChg chg="add">
          <pc:chgData name="Chiara Bruzzano" userId="73538a40-d0f3-42fc-a85d-2d98e966b807" providerId="ADAL" clId="{DF4FE5E2-E0BB-433E-AEBE-AC36B4CBF4CD}" dt="2022-03-23T12:14:20.067" v="49" actId="26606"/>
          <pc:sldLayoutMkLst>
            <pc:docMk/>
            <pc:sldMasterMk cId="2788153749" sldId="2147483673"/>
            <pc:sldLayoutMk cId="2483838" sldId="2147483671"/>
          </pc:sldLayoutMkLst>
        </pc:sldLayoutChg>
        <pc:sldLayoutChg chg="add">
          <pc:chgData name="Chiara Bruzzano" userId="73538a40-d0f3-42fc-a85d-2d98e966b807" providerId="ADAL" clId="{DF4FE5E2-E0BB-433E-AEBE-AC36B4CBF4CD}" dt="2022-03-23T12:14:20.067" v="49" actId="26606"/>
          <pc:sldLayoutMkLst>
            <pc:docMk/>
            <pc:sldMasterMk cId="2788153749" sldId="2147483673"/>
            <pc:sldLayoutMk cId="497685382" sldId="2147483672"/>
          </pc:sldLayoutMkLst>
        </pc:sldLayoutChg>
      </pc:sldMasterChg>
      <pc:sldMasterChg chg="add del addSldLayout delSldLayout">
        <pc:chgData name="Chiara Bruzzano" userId="73538a40-d0f3-42fc-a85d-2d98e966b807" providerId="ADAL" clId="{DF4FE5E2-E0BB-433E-AEBE-AC36B4CBF4CD}" dt="2022-03-23T12:14:11.734" v="46" actId="26606"/>
        <pc:sldMasterMkLst>
          <pc:docMk/>
          <pc:sldMasterMk cId="2069608465" sldId="2147483699"/>
        </pc:sldMasterMkLst>
        <pc:sldLayoutChg chg="add del">
          <pc:chgData name="Chiara Bruzzano" userId="73538a40-d0f3-42fc-a85d-2d98e966b807" providerId="ADAL" clId="{DF4FE5E2-E0BB-433E-AEBE-AC36B4CBF4CD}" dt="2022-03-23T12:14:11.734" v="46" actId="26606"/>
          <pc:sldLayoutMkLst>
            <pc:docMk/>
            <pc:sldMasterMk cId="2069608465" sldId="2147483699"/>
            <pc:sldLayoutMk cId="4058735769" sldId="2147483688"/>
          </pc:sldLayoutMkLst>
        </pc:sldLayoutChg>
        <pc:sldLayoutChg chg="add del">
          <pc:chgData name="Chiara Bruzzano" userId="73538a40-d0f3-42fc-a85d-2d98e966b807" providerId="ADAL" clId="{DF4FE5E2-E0BB-433E-AEBE-AC36B4CBF4CD}" dt="2022-03-23T12:14:11.734" v="46" actId="26606"/>
          <pc:sldLayoutMkLst>
            <pc:docMk/>
            <pc:sldMasterMk cId="2069608465" sldId="2147483699"/>
            <pc:sldLayoutMk cId="2532566846" sldId="2147483689"/>
          </pc:sldLayoutMkLst>
        </pc:sldLayoutChg>
        <pc:sldLayoutChg chg="add del">
          <pc:chgData name="Chiara Bruzzano" userId="73538a40-d0f3-42fc-a85d-2d98e966b807" providerId="ADAL" clId="{DF4FE5E2-E0BB-433E-AEBE-AC36B4CBF4CD}" dt="2022-03-23T12:14:11.734" v="46" actId="26606"/>
          <pc:sldLayoutMkLst>
            <pc:docMk/>
            <pc:sldMasterMk cId="2069608465" sldId="2147483699"/>
            <pc:sldLayoutMk cId="412528908" sldId="2147483690"/>
          </pc:sldLayoutMkLst>
        </pc:sldLayoutChg>
        <pc:sldLayoutChg chg="add del">
          <pc:chgData name="Chiara Bruzzano" userId="73538a40-d0f3-42fc-a85d-2d98e966b807" providerId="ADAL" clId="{DF4FE5E2-E0BB-433E-AEBE-AC36B4CBF4CD}" dt="2022-03-23T12:14:11.734" v="46" actId="26606"/>
          <pc:sldLayoutMkLst>
            <pc:docMk/>
            <pc:sldMasterMk cId="2069608465" sldId="2147483699"/>
            <pc:sldLayoutMk cId="2237595544" sldId="2147483691"/>
          </pc:sldLayoutMkLst>
        </pc:sldLayoutChg>
        <pc:sldLayoutChg chg="add del">
          <pc:chgData name="Chiara Bruzzano" userId="73538a40-d0f3-42fc-a85d-2d98e966b807" providerId="ADAL" clId="{DF4FE5E2-E0BB-433E-AEBE-AC36B4CBF4CD}" dt="2022-03-23T12:14:11.734" v="46" actId="26606"/>
          <pc:sldLayoutMkLst>
            <pc:docMk/>
            <pc:sldMasterMk cId="2069608465" sldId="2147483699"/>
            <pc:sldLayoutMk cId="4079450385" sldId="2147483692"/>
          </pc:sldLayoutMkLst>
        </pc:sldLayoutChg>
        <pc:sldLayoutChg chg="add del">
          <pc:chgData name="Chiara Bruzzano" userId="73538a40-d0f3-42fc-a85d-2d98e966b807" providerId="ADAL" clId="{DF4FE5E2-E0BB-433E-AEBE-AC36B4CBF4CD}" dt="2022-03-23T12:14:11.734" v="46" actId="26606"/>
          <pc:sldLayoutMkLst>
            <pc:docMk/>
            <pc:sldMasterMk cId="2069608465" sldId="2147483699"/>
            <pc:sldLayoutMk cId="3349665185" sldId="2147483693"/>
          </pc:sldLayoutMkLst>
        </pc:sldLayoutChg>
        <pc:sldLayoutChg chg="add del">
          <pc:chgData name="Chiara Bruzzano" userId="73538a40-d0f3-42fc-a85d-2d98e966b807" providerId="ADAL" clId="{DF4FE5E2-E0BB-433E-AEBE-AC36B4CBF4CD}" dt="2022-03-23T12:14:11.734" v="46" actId="26606"/>
          <pc:sldLayoutMkLst>
            <pc:docMk/>
            <pc:sldMasterMk cId="2069608465" sldId="2147483699"/>
            <pc:sldLayoutMk cId="3683659003" sldId="2147483694"/>
          </pc:sldLayoutMkLst>
        </pc:sldLayoutChg>
        <pc:sldLayoutChg chg="add del">
          <pc:chgData name="Chiara Bruzzano" userId="73538a40-d0f3-42fc-a85d-2d98e966b807" providerId="ADAL" clId="{DF4FE5E2-E0BB-433E-AEBE-AC36B4CBF4CD}" dt="2022-03-23T12:14:11.734" v="46" actId="26606"/>
          <pc:sldLayoutMkLst>
            <pc:docMk/>
            <pc:sldMasterMk cId="2069608465" sldId="2147483699"/>
            <pc:sldLayoutMk cId="3403819003" sldId="2147483695"/>
          </pc:sldLayoutMkLst>
        </pc:sldLayoutChg>
        <pc:sldLayoutChg chg="add del">
          <pc:chgData name="Chiara Bruzzano" userId="73538a40-d0f3-42fc-a85d-2d98e966b807" providerId="ADAL" clId="{DF4FE5E2-E0BB-433E-AEBE-AC36B4CBF4CD}" dt="2022-03-23T12:14:11.734" v="46" actId="26606"/>
          <pc:sldLayoutMkLst>
            <pc:docMk/>
            <pc:sldMasterMk cId="2069608465" sldId="2147483699"/>
            <pc:sldLayoutMk cId="1999234872" sldId="2147483696"/>
          </pc:sldLayoutMkLst>
        </pc:sldLayoutChg>
        <pc:sldLayoutChg chg="add del">
          <pc:chgData name="Chiara Bruzzano" userId="73538a40-d0f3-42fc-a85d-2d98e966b807" providerId="ADAL" clId="{DF4FE5E2-E0BB-433E-AEBE-AC36B4CBF4CD}" dt="2022-03-23T12:14:11.734" v="46" actId="26606"/>
          <pc:sldLayoutMkLst>
            <pc:docMk/>
            <pc:sldMasterMk cId="2069608465" sldId="2147483699"/>
            <pc:sldLayoutMk cId="2362294251" sldId="2147483697"/>
          </pc:sldLayoutMkLst>
        </pc:sldLayoutChg>
        <pc:sldLayoutChg chg="add del">
          <pc:chgData name="Chiara Bruzzano" userId="73538a40-d0f3-42fc-a85d-2d98e966b807" providerId="ADAL" clId="{DF4FE5E2-E0BB-433E-AEBE-AC36B4CBF4CD}" dt="2022-03-23T12:14:11.734" v="46" actId="26606"/>
          <pc:sldLayoutMkLst>
            <pc:docMk/>
            <pc:sldMasterMk cId="2069608465" sldId="2147483699"/>
            <pc:sldLayoutMk cId="495090021" sldId="2147483698"/>
          </pc:sldLayoutMkLst>
        </pc:sldLayoutChg>
      </pc:sldMasterChg>
    </pc:docChg>
  </pc:docChgLst>
  <pc:docChgLst>
    <pc:chgData name="Chiara Bruzzano" userId="73538a40-d0f3-42fc-a85d-2d98e966b807" providerId="ADAL" clId="{8EE1C828-1933-4E12-A6B3-F532BFAB19CB}"/>
    <pc:docChg chg="custSel modSld">
      <pc:chgData name="Chiara Bruzzano" userId="73538a40-d0f3-42fc-a85d-2d98e966b807" providerId="ADAL" clId="{8EE1C828-1933-4E12-A6B3-F532BFAB19CB}" dt="2022-05-06T13:02:47.488" v="227" actId="20577"/>
      <pc:docMkLst>
        <pc:docMk/>
      </pc:docMkLst>
      <pc:sldChg chg="modSp mod">
        <pc:chgData name="Chiara Bruzzano" userId="73538a40-d0f3-42fc-a85d-2d98e966b807" providerId="ADAL" clId="{8EE1C828-1933-4E12-A6B3-F532BFAB19CB}" dt="2022-05-06T13:02:47.488" v="227" actId="20577"/>
        <pc:sldMkLst>
          <pc:docMk/>
          <pc:sldMk cId="4164968097" sldId="267"/>
        </pc:sldMkLst>
        <pc:spChg chg="mod">
          <ac:chgData name="Chiara Bruzzano" userId="73538a40-d0f3-42fc-a85d-2d98e966b807" providerId="ADAL" clId="{8EE1C828-1933-4E12-A6B3-F532BFAB19CB}" dt="2022-05-06T13:02:47.488" v="227" actId="20577"/>
          <ac:spMkLst>
            <pc:docMk/>
            <pc:sldMk cId="4164968097" sldId="267"/>
            <ac:spMk id="3" creationId="{DDE04E1A-49B0-44A5-92CF-96E03E2877A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F68B3E-3363-4BAC-A514-712887287FF8}" type="datetimeFigureOut">
              <a:rPr lang="it-IT" smtClean="0"/>
              <a:t>17/05/2024</a:t>
            </a:fld>
            <a:endParaRPr lang="it-I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t-I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EB42B7-2107-458A-A33A-25BC0AA2A862}" type="slidenum">
              <a:rPr lang="it-IT" smtClean="0"/>
              <a:t>‹#›</a:t>
            </a:fld>
            <a:endParaRPr lang="it-IT"/>
          </a:p>
        </p:txBody>
      </p:sp>
    </p:spTree>
    <p:extLst>
      <p:ext uri="{BB962C8B-B14F-4D97-AF65-F5344CB8AC3E}">
        <p14:creationId xmlns:p14="http://schemas.microsoft.com/office/powerpoint/2010/main" val="16918528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DE1A06-8754-4870-9E44-E39BADAD984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527F020-BBC3-49BB-91C2-5B2CBD64B3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7C0C22-EBDA-4130-87AE-CB28BC19B077}"/>
              </a:ext>
            </a:extLst>
          </p:cNvPr>
          <p:cNvSpPr>
            <a:spLocks noGrp="1"/>
          </p:cNvSpPr>
          <p:nvPr>
            <p:ph type="dt" sz="half" idx="10"/>
          </p:nvPr>
        </p:nvSpPr>
        <p:spPr/>
        <p:txBody>
          <a:bodyPr/>
          <a:lstStyle/>
          <a:p>
            <a:fld id="{320F9168-6ADF-4147-B37E-265CBF87D1A3}" type="datetime1">
              <a:rPr lang="en-US" smtClean="0"/>
              <a:t>5/17/2024</a:t>
            </a:fld>
            <a:endParaRPr lang="en-US" dirty="0"/>
          </a:p>
        </p:txBody>
      </p:sp>
      <p:sp>
        <p:nvSpPr>
          <p:cNvPr id="5" name="Footer Placeholder 4">
            <a:extLst>
              <a:ext uri="{FF2B5EF4-FFF2-40B4-BE49-F238E27FC236}">
                <a16:creationId xmlns:a16="http://schemas.microsoft.com/office/drawing/2014/main" id="{E2A419A8-07CA-4A4C-AEC2-C40D4D50AF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FA7B86-E610-42EA-B4DC-C2F44778527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8A7BA06D-B3FF-4E91-8639-B4569AE3AA23}"/>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Arc 7">
            <a:extLst>
              <a:ext uri="{FF2B5EF4-FFF2-40B4-BE49-F238E27FC236}">
                <a16:creationId xmlns:a16="http://schemas.microsoft.com/office/drawing/2014/main" id="{2B30C86D-5A07-48BC-9C9D-6F9A2DB1E9E1}"/>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68221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6E5D1-6D19-4E7F-9B4E-42326B7716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D2A06C-F91A-4ADC-9CD2-61F0A4D7EE1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43AA9A-2280-4F63-8B3D-20742AE6901F}"/>
              </a:ext>
            </a:extLst>
          </p:cNvPr>
          <p:cNvSpPr>
            <a:spLocks noGrp="1"/>
          </p:cNvSpPr>
          <p:nvPr>
            <p:ph type="dt" sz="half" idx="10"/>
          </p:nvPr>
        </p:nvSpPr>
        <p:spPr/>
        <p:txBody>
          <a:bodyPr/>
          <a:lstStyle/>
          <a:p>
            <a:fld id="{C724A13B-E63C-49BE-A337-F29C08E5FE9F}" type="datetime1">
              <a:rPr lang="en-US" smtClean="0"/>
              <a:t>5/17/2024</a:t>
            </a:fld>
            <a:endParaRPr lang="en-US"/>
          </a:p>
        </p:txBody>
      </p:sp>
      <p:sp>
        <p:nvSpPr>
          <p:cNvPr id="5" name="Footer Placeholder 4">
            <a:extLst>
              <a:ext uri="{FF2B5EF4-FFF2-40B4-BE49-F238E27FC236}">
                <a16:creationId xmlns:a16="http://schemas.microsoft.com/office/drawing/2014/main" id="{E40D986B-E58E-43B6-8A80-FFA9D8F7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2140D36-2E71-4F27-967F-7A3E4C6EE19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C1609904-5327-4D2C-A445-B270A00F3B5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30FC7BEC-08C5-4D95-9C84-B48BC8AD1C9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93645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1FEA3D-0C7F-45CD-B6A0-942F707B363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8B8A12-BCE6-4D03-A637-1DEC8924BE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749755-9FF4-428A-AEB7-1A6477466741}"/>
              </a:ext>
            </a:extLst>
          </p:cNvPr>
          <p:cNvSpPr>
            <a:spLocks noGrp="1"/>
          </p:cNvSpPr>
          <p:nvPr>
            <p:ph type="dt" sz="half" idx="10"/>
          </p:nvPr>
        </p:nvSpPr>
        <p:spPr/>
        <p:txBody>
          <a:bodyPr/>
          <a:lstStyle/>
          <a:p>
            <a:fld id="{178D5839-EA35-432A-803B-A1793E06F9CD}" type="datetime1">
              <a:rPr lang="en-US" smtClean="0"/>
              <a:t>5/17/2024</a:t>
            </a:fld>
            <a:endParaRPr lang="en-US"/>
          </a:p>
        </p:txBody>
      </p:sp>
      <p:sp>
        <p:nvSpPr>
          <p:cNvPr id="5" name="Footer Placeholder 4">
            <a:extLst>
              <a:ext uri="{FF2B5EF4-FFF2-40B4-BE49-F238E27FC236}">
                <a16:creationId xmlns:a16="http://schemas.microsoft.com/office/drawing/2014/main" id="{A5141836-11E2-49FD-877D-53B74514A9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D24C42-4B05-4EEF-BE14-29041EC9C0E5}"/>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5BADDEB1-F604-408B-B02A-A2814606E6AF}"/>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D8DF7987-332F-4D6C-81C3-990F39C76C96}"/>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73158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FF209-11EE-4A3F-9685-A155FECD0DC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A47AF11-F208-4FDA-9E19-D6CA3472134E}"/>
              </a:ext>
            </a:extLst>
          </p:cNvPr>
          <p:cNvSpPr>
            <a:spLocks noGrp="1"/>
          </p:cNvSpPr>
          <p:nvPr>
            <p:ph idx="1"/>
          </p:nvPr>
        </p:nvSpPr>
        <p:spPr>
          <a:xfrm>
            <a:off x="838200" y="1825625"/>
            <a:ext cx="10515600" cy="38597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E82FA1-02B7-467E-9F16-D178149407C5}"/>
              </a:ext>
            </a:extLst>
          </p:cNvPr>
          <p:cNvSpPr>
            <a:spLocks noGrp="1"/>
          </p:cNvSpPr>
          <p:nvPr>
            <p:ph type="dt" sz="half" idx="10"/>
          </p:nvPr>
        </p:nvSpPr>
        <p:spPr/>
        <p:txBody>
          <a:bodyPr/>
          <a:lstStyle/>
          <a:p>
            <a:fld id="{7350EAF4-AEDE-403A-8FB3-B55F713C5EA7}" type="datetime1">
              <a:rPr lang="en-US" smtClean="0"/>
              <a:t>5/17/2024</a:t>
            </a:fld>
            <a:endParaRPr lang="en-US" dirty="0"/>
          </a:p>
        </p:txBody>
      </p:sp>
      <p:sp>
        <p:nvSpPr>
          <p:cNvPr id="5" name="Footer Placeholder 4">
            <a:extLst>
              <a:ext uri="{FF2B5EF4-FFF2-40B4-BE49-F238E27FC236}">
                <a16:creationId xmlns:a16="http://schemas.microsoft.com/office/drawing/2014/main" id="{6D389247-FB8A-4494-859B-B3754B02A5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CA5B62-3338-46A5-B381-A63B88CB0DDA}"/>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7" name="Freeform: Shape 6">
            <a:extLst>
              <a:ext uri="{FF2B5EF4-FFF2-40B4-BE49-F238E27FC236}">
                <a16:creationId xmlns:a16="http://schemas.microsoft.com/office/drawing/2014/main" id="{23DA7759-3209-4FE2-96D1-4EEDD81E9EA0}"/>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Freeform: Shape 7">
            <a:extLst>
              <a:ext uri="{FF2B5EF4-FFF2-40B4-BE49-F238E27FC236}">
                <a16:creationId xmlns:a16="http://schemas.microsoft.com/office/drawing/2014/main" id="{41460DAD-8769-4C9F-9C8C-BB0443909D76}"/>
              </a:ext>
            </a:extLst>
          </p:cNvPr>
          <p:cNvSpPr/>
          <p:nvPr/>
        </p:nvSpPr>
        <p:spPr>
          <a:xfrm flipH="1">
            <a:off x="12353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61216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C0001-5D76-45A0-A9F4-7172BDDD5D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E1462C4-0E4B-4DB7-A8BF-FE55142760A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A5F313-1240-47AE-A026-7F349292B5CA}"/>
              </a:ext>
            </a:extLst>
          </p:cNvPr>
          <p:cNvSpPr>
            <a:spLocks noGrp="1"/>
          </p:cNvSpPr>
          <p:nvPr>
            <p:ph type="dt" sz="half" idx="10"/>
          </p:nvPr>
        </p:nvSpPr>
        <p:spPr/>
        <p:txBody>
          <a:bodyPr/>
          <a:lstStyle/>
          <a:p>
            <a:fld id="{00B765C6-1CCF-4149-BB97-D69AD0482021}" type="datetime1">
              <a:rPr lang="en-US" smtClean="0"/>
              <a:t>5/17/2024</a:t>
            </a:fld>
            <a:endParaRPr lang="en-US"/>
          </a:p>
        </p:txBody>
      </p:sp>
      <p:sp>
        <p:nvSpPr>
          <p:cNvPr id="5" name="Footer Placeholder 4">
            <a:extLst>
              <a:ext uri="{FF2B5EF4-FFF2-40B4-BE49-F238E27FC236}">
                <a16:creationId xmlns:a16="http://schemas.microsoft.com/office/drawing/2014/main" id="{22448158-6132-4335-B8E1-F6A8963837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94C5B6-1598-48B4-9B3A-3078FDBE90B7}"/>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9" name="Freeform: Shape 8">
            <a:extLst>
              <a:ext uri="{FF2B5EF4-FFF2-40B4-BE49-F238E27FC236}">
                <a16:creationId xmlns:a16="http://schemas.microsoft.com/office/drawing/2014/main" id="{FEDBDD32-D3EE-4848-A112-BA814D4631CD}"/>
              </a:ext>
            </a:extLst>
          </p:cNvPr>
          <p:cNvSpPr/>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Arc 9">
            <a:extLst>
              <a:ext uri="{FF2B5EF4-FFF2-40B4-BE49-F238E27FC236}">
                <a16:creationId xmlns:a16="http://schemas.microsoft.com/office/drawing/2014/main" id="{61350361-843C-49D0-BD6A-ECDBA3842BA0}"/>
              </a:ext>
            </a:extLst>
          </p:cNvPr>
          <p:cNvSpPr/>
          <p:nvPr/>
        </p:nvSpPr>
        <p:spPr>
          <a:xfrm rot="10800000" flipV="1">
            <a:off x="555710" y="106482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838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ABFD05-2CB2-4A7E-89E7-57615BA82B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F9532B8-D460-476D-816F-725E8D96C0A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F7120F-70AF-4ED5-B364-3AA55C6B44B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3D8B65F-F709-469F-9961-4D01896CAA12}"/>
              </a:ext>
            </a:extLst>
          </p:cNvPr>
          <p:cNvSpPr>
            <a:spLocks noGrp="1"/>
          </p:cNvSpPr>
          <p:nvPr>
            <p:ph type="dt" sz="half" idx="10"/>
          </p:nvPr>
        </p:nvSpPr>
        <p:spPr/>
        <p:txBody>
          <a:bodyPr/>
          <a:lstStyle/>
          <a:p>
            <a:fld id="{71F30827-B145-4740-A751-937B79465257}" type="datetime1">
              <a:rPr lang="en-US" smtClean="0"/>
              <a:t>5/17/2024</a:t>
            </a:fld>
            <a:endParaRPr lang="en-US"/>
          </a:p>
        </p:txBody>
      </p:sp>
      <p:sp>
        <p:nvSpPr>
          <p:cNvPr id="6" name="Footer Placeholder 5">
            <a:extLst>
              <a:ext uri="{FF2B5EF4-FFF2-40B4-BE49-F238E27FC236}">
                <a16:creationId xmlns:a16="http://schemas.microsoft.com/office/drawing/2014/main" id="{B781C6BC-B23D-48BC-AD44-654DDB8D01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100D60B-86A1-479D-BCE8-06D2C3DBC94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B4EC5136-99DA-40B5-8F79-5C3A56D38BA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4F8FB775-26C4-41BA-837C-4478D48D215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7685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92983E-E761-4429-9203-7FE8B2DB67E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21E9B7-62BE-49BA-AC6B-55250D6627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C41A3FD-B90A-4C31-BD6B-581F9E2E0E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0D1D55-B722-4968-B171-AF3B462DDAD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71085A8-02C2-4E7F-935E-5AEECBAD19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A8A5018-8A77-40E8-B159-4894ECF228B1}"/>
              </a:ext>
            </a:extLst>
          </p:cNvPr>
          <p:cNvSpPr>
            <a:spLocks noGrp="1"/>
          </p:cNvSpPr>
          <p:nvPr>
            <p:ph type="dt" sz="half" idx="10"/>
          </p:nvPr>
        </p:nvSpPr>
        <p:spPr/>
        <p:txBody>
          <a:bodyPr/>
          <a:lstStyle/>
          <a:p>
            <a:fld id="{455756BD-83B0-475E-B667-75645467566E}" type="datetime1">
              <a:rPr lang="en-US" smtClean="0"/>
              <a:t>5/17/2024</a:t>
            </a:fld>
            <a:endParaRPr lang="en-US"/>
          </a:p>
        </p:txBody>
      </p:sp>
      <p:sp>
        <p:nvSpPr>
          <p:cNvPr id="8" name="Footer Placeholder 7">
            <a:extLst>
              <a:ext uri="{FF2B5EF4-FFF2-40B4-BE49-F238E27FC236}">
                <a16:creationId xmlns:a16="http://schemas.microsoft.com/office/drawing/2014/main" id="{8AD79441-8908-4461-9FDD-BCE63883709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8D29F7D-B101-4950-A2C0-F350FB26D45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10" name="Freeform: Shape 9">
            <a:extLst>
              <a:ext uri="{FF2B5EF4-FFF2-40B4-BE49-F238E27FC236}">
                <a16:creationId xmlns:a16="http://schemas.microsoft.com/office/drawing/2014/main" id="{862D7398-9A79-4B24-9C7D-F0DEED57C70B}"/>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1" name="Freeform: Shape 10">
            <a:extLst>
              <a:ext uri="{FF2B5EF4-FFF2-40B4-BE49-F238E27FC236}">
                <a16:creationId xmlns:a16="http://schemas.microsoft.com/office/drawing/2014/main" id="{C07F28CD-1873-4E36-A064-2D25E0A8501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16272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11BF3-02E8-4EB7-818E-652B82CF2C9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54D3190-B78C-42F1-9D62-F523886BBE51}"/>
              </a:ext>
            </a:extLst>
          </p:cNvPr>
          <p:cNvSpPr>
            <a:spLocks noGrp="1"/>
          </p:cNvSpPr>
          <p:nvPr>
            <p:ph type="dt" sz="half" idx="10"/>
          </p:nvPr>
        </p:nvSpPr>
        <p:spPr/>
        <p:txBody>
          <a:bodyPr/>
          <a:lstStyle/>
          <a:p>
            <a:fld id="{4E223F2A-FAAF-42D0-9345-32F24CA3F701}" type="datetime1">
              <a:rPr lang="en-US" smtClean="0"/>
              <a:t>5/17/2024</a:t>
            </a:fld>
            <a:endParaRPr lang="en-US"/>
          </a:p>
        </p:txBody>
      </p:sp>
      <p:sp>
        <p:nvSpPr>
          <p:cNvPr id="4" name="Footer Placeholder 3">
            <a:extLst>
              <a:ext uri="{FF2B5EF4-FFF2-40B4-BE49-F238E27FC236}">
                <a16:creationId xmlns:a16="http://schemas.microsoft.com/office/drawing/2014/main" id="{EA381C40-F9FC-4D58-8508-F0632DF5A0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01CBCC-4CC2-49BD-B155-01E0F4D798BE}"/>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6" name="Freeform: Shape 5">
            <a:extLst>
              <a:ext uri="{FF2B5EF4-FFF2-40B4-BE49-F238E27FC236}">
                <a16:creationId xmlns:a16="http://schemas.microsoft.com/office/drawing/2014/main" id="{DC13EF9C-0B5A-4364-91AA-E5DD5B536E54}"/>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7" name="Freeform: Shape 6">
            <a:extLst>
              <a:ext uri="{FF2B5EF4-FFF2-40B4-BE49-F238E27FC236}">
                <a16:creationId xmlns:a16="http://schemas.microsoft.com/office/drawing/2014/main" id="{8F674475-6327-490A-BD7F-084F5C07F2E4}"/>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262057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024287-C9B9-48AC-8E4D-A282DE2F44F5}"/>
              </a:ext>
            </a:extLst>
          </p:cNvPr>
          <p:cNvSpPr>
            <a:spLocks noGrp="1"/>
          </p:cNvSpPr>
          <p:nvPr>
            <p:ph type="dt" sz="half" idx="10"/>
          </p:nvPr>
        </p:nvSpPr>
        <p:spPr/>
        <p:txBody>
          <a:bodyPr/>
          <a:lstStyle/>
          <a:p>
            <a:fld id="{5BE09C3C-A88E-4EEC-BC14-04EAAD88E6A6}" type="datetime1">
              <a:rPr lang="en-US" smtClean="0"/>
              <a:t>5/17/2024</a:t>
            </a:fld>
            <a:endParaRPr lang="en-US"/>
          </a:p>
        </p:txBody>
      </p:sp>
      <p:sp>
        <p:nvSpPr>
          <p:cNvPr id="3" name="Footer Placeholder 2">
            <a:extLst>
              <a:ext uri="{FF2B5EF4-FFF2-40B4-BE49-F238E27FC236}">
                <a16:creationId xmlns:a16="http://schemas.microsoft.com/office/drawing/2014/main" id="{2D34C9A2-75A7-4164-B3B8-E6A9D60BA0B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CBE73CE-2859-4D49-A9EC-26AF3FBDF6A3}"/>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5" name="Freeform: Shape 4">
            <a:extLst>
              <a:ext uri="{FF2B5EF4-FFF2-40B4-BE49-F238E27FC236}">
                <a16:creationId xmlns:a16="http://schemas.microsoft.com/office/drawing/2014/main" id="{AA5ED585-FEBB-4DAD-84C0-97BEE6C360C3}"/>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Freeform: Shape 5">
            <a:extLst>
              <a:ext uri="{FF2B5EF4-FFF2-40B4-BE49-F238E27FC236}">
                <a16:creationId xmlns:a16="http://schemas.microsoft.com/office/drawing/2014/main" id="{EF6AC352-A720-4DB3-87CA-A33B0607CA2F}"/>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10077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FFC812-4DB6-4F98-9404-29C191D3BA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2F0855E-0CD6-47DD-B648-4C84C783D7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50082B-17D7-4D61-8AEB-81517D85D2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70783-FF31-4C4E-9196-EB169B209747}"/>
              </a:ext>
            </a:extLst>
          </p:cNvPr>
          <p:cNvSpPr>
            <a:spLocks noGrp="1"/>
          </p:cNvSpPr>
          <p:nvPr>
            <p:ph type="dt" sz="half" idx="10"/>
          </p:nvPr>
        </p:nvSpPr>
        <p:spPr/>
        <p:txBody>
          <a:bodyPr/>
          <a:lstStyle/>
          <a:p>
            <a:fld id="{55D806E7-CC3F-4B35-90B6-C3F218760F4B}" type="datetime1">
              <a:rPr lang="en-US" smtClean="0"/>
              <a:t>5/17/2024</a:t>
            </a:fld>
            <a:endParaRPr lang="en-US"/>
          </a:p>
        </p:txBody>
      </p:sp>
      <p:sp>
        <p:nvSpPr>
          <p:cNvPr id="6" name="Footer Placeholder 5">
            <a:extLst>
              <a:ext uri="{FF2B5EF4-FFF2-40B4-BE49-F238E27FC236}">
                <a16:creationId xmlns:a16="http://schemas.microsoft.com/office/drawing/2014/main" id="{7D92E260-747D-40FD-A062-9DD5E6835A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E50A0-1E05-49C5-88C9-46267751201F}"/>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2C155C63-9F58-4422-B669-F97486280671}"/>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385DBA62-0EDB-47AA-86C7-90463BC9B308}"/>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1001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7521-E43D-41D1-B458-26B20DC6DDD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472CF2-2653-4B98-A416-D7A0A860EC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6EF87F5-0B10-4AC7-9599-F088C5E796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A07CB7-0520-4D64-B76C-C31AC557832D}"/>
              </a:ext>
            </a:extLst>
          </p:cNvPr>
          <p:cNvSpPr>
            <a:spLocks noGrp="1"/>
          </p:cNvSpPr>
          <p:nvPr>
            <p:ph type="dt" sz="half" idx="10"/>
          </p:nvPr>
        </p:nvSpPr>
        <p:spPr/>
        <p:txBody>
          <a:bodyPr/>
          <a:lstStyle/>
          <a:p>
            <a:fld id="{99FB0472-97CC-420B-9263-C57454076CA1}" type="datetime1">
              <a:rPr lang="en-US" smtClean="0"/>
              <a:t>5/17/2024</a:t>
            </a:fld>
            <a:endParaRPr lang="en-US"/>
          </a:p>
        </p:txBody>
      </p:sp>
      <p:sp>
        <p:nvSpPr>
          <p:cNvPr id="6" name="Footer Placeholder 5">
            <a:extLst>
              <a:ext uri="{FF2B5EF4-FFF2-40B4-BE49-F238E27FC236}">
                <a16:creationId xmlns:a16="http://schemas.microsoft.com/office/drawing/2014/main" id="{92EEB226-AD45-45DF-AAB5-5513AE732A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E96AEB-9481-4CCE-B110-FEDD334835B8}"/>
              </a:ext>
            </a:extLst>
          </p:cNvPr>
          <p:cNvSpPr>
            <a:spLocks noGrp="1"/>
          </p:cNvSpPr>
          <p:nvPr>
            <p:ph type="sldNum" sz="quarter" idx="12"/>
          </p:nvPr>
        </p:nvSpPr>
        <p:spPr/>
        <p:txBody>
          <a:bodyPr/>
          <a:lstStyle/>
          <a:p>
            <a:fld id="{4854181D-6920-4594-9A5D-6CE56DC9F8B2}" type="slidenum">
              <a:rPr lang="en-US" smtClean="0"/>
              <a:t>‹#›</a:t>
            </a:fld>
            <a:endParaRPr lang="en-US"/>
          </a:p>
        </p:txBody>
      </p:sp>
      <p:sp>
        <p:nvSpPr>
          <p:cNvPr id="8" name="Freeform: Shape 7">
            <a:extLst>
              <a:ext uri="{FF2B5EF4-FFF2-40B4-BE49-F238E27FC236}">
                <a16:creationId xmlns:a16="http://schemas.microsoft.com/office/drawing/2014/main" id="{6BA9707F-7BCE-464F-BF45-E216527084EE}"/>
              </a:ext>
            </a:extLst>
          </p:cNvPr>
          <p:cNvSpPr/>
          <p:nvPr/>
        </p:nvSpPr>
        <p:spPr>
          <a:xfrm rot="16200000">
            <a:off x="-388933" y="4841194"/>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Freeform: Shape 8">
            <a:extLst>
              <a:ext uri="{FF2B5EF4-FFF2-40B4-BE49-F238E27FC236}">
                <a16:creationId xmlns:a16="http://schemas.microsoft.com/office/drawing/2014/main" id="{BC589723-2CC8-49D1-B4E1-36FECED6A2D7}"/>
              </a:ext>
            </a:extLst>
          </p:cNvPr>
          <p:cNvSpPr/>
          <p:nvPr/>
        </p:nvSpPr>
        <p:spPr>
          <a:xfrm>
            <a:off x="10494433" y="2"/>
            <a:ext cx="849328" cy="357668"/>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2256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EC5685-19F1-49DA-ADE5-D5D32F1659B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FFC0A4D-22A1-4554-B5DE-887974F4DF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9D5CDC-F2CE-410E-AD13-DDC235C71C6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cap="none" spc="0" baseline="0">
                <a:solidFill>
                  <a:schemeClr val="tx1">
                    <a:tint val="75000"/>
                  </a:schemeClr>
                </a:solidFill>
                <a:latin typeface="+mn-lt"/>
              </a:defRPr>
            </a:lvl1pPr>
          </a:lstStyle>
          <a:p>
            <a:fld id="{9049F803-EC99-4855-859F-5E1570562CF6}" type="datetime1">
              <a:rPr lang="en-US" smtClean="0"/>
              <a:t>5/17/2024</a:t>
            </a:fld>
            <a:endParaRPr lang="en-US" dirty="0"/>
          </a:p>
        </p:txBody>
      </p:sp>
      <p:sp>
        <p:nvSpPr>
          <p:cNvPr id="5" name="Footer Placeholder 4">
            <a:extLst>
              <a:ext uri="{FF2B5EF4-FFF2-40B4-BE49-F238E27FC236}">
                <a16:creationId xmlns:a16="http://schemas.microsoft.com/office/drawing/2014/main" id="{9340CD45-794A-4BB0-A427-0CE61AEAF48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cap="none" spc="0" baseline="0">
                <a:solidFill>
                  <a:schemeClr val="tx1">
                    <a:tint val="75000"/>
                  </a:schemeClr>
                </a:solidFill>
                <a:latin typeface="+mn-lt"/>
              </a:defRPr>
            </a:lvl1pPr>
          </a:lstStyle>
          <a:p>
            <a:endParaRPr lang="en-US"/>
          </a:p>
        </p:txBody>
      </p:sp>
      <p:sp>
        <p:nvSpPr>
          <p:cNvPr id="6" name="Slide Number Placeholder 5">
            <a:extLst>
              <a:ext uri="{FF2B5EF4-FFF2-40B4-BE49-F238E27FC236}">
                <a16:creationId xmlns:a16="http://schemas.microsoft.com/office/drawing/2014/main" id="{FCB3AB91-9588-4071-92D2-364F4A6ED0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cap="none" spc="0" baseline="0">
                <a:solidFill>
                  <a:schemeClr val="tx1">
                    <a:tint val="75000"/>
                  </a:schemeClr>
                </a:solidFill>
                <a:latin typeface="+mn-lt"/>
              </a:defRPr>
            </a:lvl1pPr>
          </a:lstStyle>
          <a:p>
            <a:fld id="{4854181D-6920-4594-9A5D-6CE56DC9F8B2}" type="slidenum">
              <a:rPr lang="en-US" smtClean="0"/>
              <a:pPr/>
              <a:t>‹#›</a:t>
            </a:fld>
            <a:endParaRPr lang="en-US"/>
          </a:p>
        </p:txBody>
      </p:sp>
    </p:spTree>
    <p:extLst>
      <p:ext uri="{BB962C8B-B14F-4D97-AF65-F5344CB8AC3E}">
        <p14:creationId xmlns:p14="http://schemas.microsoft.com/office/powerpoint/2010/main" val="2788153749"/>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62" r:id="rId5"/>
    <p:sldLayoutId id="2147483667" r:id="rId6"/>
    <p:sldLayoutId id="2147483663" r:id="rId7"/>
    <p:sldLayoutId id="2147483664" r:id="rId8"/>
    <p:sldLayoutId id="2147483665" r:id="rId9"/>
    <p:sldLayoutId id="2147483666" r:id="rId10"/>
    <p:sldLayoutId id="2147483668"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anguaged.thinkific.com/bundles/prova-oral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archivio.pubblica.istruzione.it/riforma_superiori/nuovesuperiori/doc/allegato_A_tecnici_04_02_2010.pdf" TargetMode="External"/><Relationship Id="rId3" Type="http://schemas.openxmlformats.org/officeDocument/2006/relationships/hyperlink" Target="http://www.e-santoni.org/Linee_guida/secondo_ciclo/licei_Indicazioni_nazionali/Indicazioni_nazionali.pdf" TargetMode="External"/><Relationship Id="rId7" Type="http://schemas.openxmlformats.org/officeDocument/2006/relationships/hyperlink" Target="http://www.e-santoni.org/Linee_guida/secondo_ciclo/professionali_linee_guida/linee_guida_indirizzi_triennio/SCHEDE_DISCIPLINARI_ISTITUTI_PROFESSIONALI/linee-guida-triennio_opzioni-profli_allegato_direttiva_70-1-8-2012.pdf" TargetMode="External"/><Relationship Id="rId2" Type="http://schemas.openxmlformats.org/officeDocument/2006/relationships/hyperlink" Target="https://miur.gov.it/documents/20182/51310/DM+254_2012.pdf/1f967360-0ca6-48fb-95e9-c15d49f18831?version=1.0&amp;t=1480418494262" TargetMode="External"/><Relationship Id="rId1" Type="http://schemas.openxmlformats.org/officeDocument/2006/relationships/slideLayout" Target="../slideLayouts/slideLayout2.xml"/><Relationship Id="rId6" Type="http://schemas.openxmlformats.org/officeDocument/2006/relationships/hyperlink" Target="http://www.e-santoni.org/Linee_guida/secondo_ciclo/professionali_linee_guida/LINEE_GUIDA_ISTITUTI_PROFESSIONALI_primo_biennio.pdf" TargetMode="External"/><Relationship Id="rId11" Type="http://schemas.openxmlformats.org/officeDocument/2006/relationships/image" Target="../media/image2.png"/><Relationship Id="rId5" Type="http://schemas.openxmlformats.org/officeDocument/2006/relationships/hyperlink" Target="http://www.e-santoni.org/Linee_guida/secondo_ciclo/tecnici_linee_guida/linee_guida_triennio/dir_69_1-8-12_linee_guida_opzioni_compl_mat.pdf" TargetMode="External"/><Relationship Id="rId10" Type="http://schemas.openxmlformats.org/officeDocument/2006/relationships/hyperlink" Target="https://rm.coe.int/common-european-framework-of-reference-for-languages-learning-teaching/16809ea0d4" TargetMode="External"/><Relationship Id="rId4" Type="http://schemas.openxmlformats.org/officeDocument/2006/relationships/hyperlink" Target="http://www.e-santoni.org/Linee_guida/secondo_ciclo/tecnici_linee_guida/LINEE_GUIDA_TECNICI_primo_biennio.pdf" TargetMode="External"/><Relationship Id="rId9" Type="http://schemas.openxmlformats.org/officeDocument/2006/relationships/hyperlink" Target="https://op.europa.eu/en/publication-detail/-/publication/297a33c8-a1f3-11e9-9d01-01aa75ed71a1/language-en"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F9F6C454-E4B9-E04E-2B46-254FF64403BC}"/>
              </a:ext>
            </a:extLst>
          </p:cNvPr>
          <p:cNvPicPr>
            <a:picLocks noChangeAspect="1"/>
          </p:cNvPicPr>
          <p:nvPr/>
        </p:nvPicPr>
        <p:blipFill rotWithShape="1">
          <a:blip r:embed="rId2"/>
          <a:srcRect l="11373" r="14662"/>
          <a:stretch/>
        </p:blipFill>
        <p:spPr>
          <a:xfrm>
            <a:off x="5101771" y="10"/>
            <a:ext cx="7094361" cy="6857989"/>
          </a:xfrm>
          <a:prstGeom prst="rect">
            <a:avLst/>
          </a:prstGeom>
        </p:spPr>
      </p:pic>
      <p:sp>
        <p:nvSpPr>
          <p:cNvPr id="6" name="Rectangle 8">
            <a:extLst>
              <a:ext uri="{FF2B5EF4-FFF2-40B4-BE49-F238E27FC236}">
                <a16:creationId xmlns:a16="http://schemas.microsoft.com/office/drawing/2014/main" id="{A34066D6-1B59-4642-A86D-39464CEE97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527208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Arc 10">
            <a:extLst>
              <a:ext uri="{FF2B5EF4-FFF2-40B4-BE49-F238E27FC236}">
                <a16:creationId xmlns:a16="http://schemas.microsoft.com/office/drawing/2014/main" id="{18E928D9-3091-4385-B979-265D55AD02C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03011">
            <a:off x="1718653" y="700861"/>
            <a:ext cx="2987899" cy="2987899"/>
          </a:xfrm>
          <a:prstGeom prst="arc">
            <a:avLst>
              <a:gd name="adj1" fmla="val 14612914"/>
              <a:gd name="adj2" fmla="val 0"/>
            </a:avLst>
          </a:prstGeom>
          <a:ln w="127000" cap="rnd">
            <a:solidFill>
              <a:schemeClr val="accent2">
                <a:lumMod val="7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8864D67-3AB3-4526-B22D-44EAB7C947EE}"/>
              </a:ext>
            </a:extLst>
          </p:cNvPr>
          <p:cNvSpPr>
            <a:spLocks noGrp="1"/>
          </p:cNvSpPr>
          <p:nvPr>
            <p:ph type="ctrTitle"/>
          </p:nvPr>
        </p:nvSpPr>
        <p:spPr>
          <a:xfrm>
            <a:off x="362732" y="1522856"/>
            <a:ext cx="4092525" cy="2798604"/>
          </a:xfrm>
        </p:spPr>
        <p:txBody>
          <a:bodyPr>
            <a:normAutofit fontScale="90000"/>
          </a:bodyPr>
          <a:lstStyle/>
          <a:p>
            <a:r>
              <a:rPr lang="it-IT" dirty="0">
                <a:solidFill>
                  <a:srgbClr val="FFFFFF"/>
                </a:solidFill>
              </a:rPr>
              <a:t>New template for 2024 oral exam presentation</a:t>
            </a:r>
          </a:p>
        </p:txBody>
      </p:sp>
      <p:sp>
        <p:nvSpPr>
          <p:cNvPr id="8" name="Oval 12">
            <a:extLst>
              <a:ext uri="{FF2B5EF4-FFF2-40B4-BE49-F238E27FC236}">
                <a16:creationId xmlns:a16="http://schemas.microsoft.com/office/drawing/2014/main" id="{7D602432-D774-4CF5-94E8-7D52D01059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1186" y="4626633"/>
            <a:ext cx="491961" cy="491961"/>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BF9EBB4-5078-47B2-AAA0-DF4A88D818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27932" y="5011563"/>
            <a:ext cx="731558" cy="731558"/>
          </a:xfrm>
          <a:prstGeom prst="rect">
            <a:avLst/>
          </a:prstGeom>
          <a:noFill/>
          <a:ln w="127000">
            <a:solidFill>
              <a:schemeClr val="accent2">
                <a:lumMod val="75000"/>
              </a:schemeClr>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9" name="Picture 8" descr="Logo&#10;&#10;Description automatically generated with medium confidence">
            <a:extLst>
              <a:ext uri="{FF2B5EF4-FFF2-40B4-BE49-F238E27FC236}">
                <a16:creationId xmlns:a16="http://schemas.microsoft.com/office/drawing/2014/main" id="{8007E781-4FAE-44A6-9BD5-A0FEA5B283C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537" y="5423767"/>
            <a:ext cx="3756384" cy="859083"/>
          </a:xfrm>
          <a:prstGeom prst="rect">
            <a:avLst/>
          </a:prstGeom>
        </p:spPr>
      </p:pic>
      <p:sp>
        <p:nvSpPr>
          <p:cNvPr id="10" name="Slide Number Placeholder 9">
            <a:extLst>
              <a:ext uri="{FF2B5EF4-FFF2-40B4-BE49-F238E27FC236}">
                <a16:creationId xmlns:a16="http://schemas.microsoft.com/office/drawing/2014/main" id="{55676349-DE4D-45C0-B8BD-4558AD92A01E}"/>
              </a:ext>
            </a:extLst>
          </p:cNvPr>
          <p:cNvSpPr>
            <a:spLocks noGrp="1"/>
          </p:cNvSpPr>
          <p:nvPr>
            <p:ph type="sldNum" sz="quarter" idx="12"/>
          </p:nvPr>
        </p:nvSpPr>
        <p:spPr/>
        <p:txBody>
          <a:bodyPr/>
          <a:lstStyle/>
          <a:p>
            <a:fld id="{4854181D-6920-4594-9A5D-6CE56DC9F8B2}" type="slidenum">
              <a:rPr lang="en-US" smtClean="0"/>
              <a:t>1</a:t>
            </a:fld>
            <a:endParaRPr lang="en-US"/>
          </a:p>
        </p:txBody>
      </p:sp>
    </p:spTree>
    <p:extLst>
      <p:ext uri="{BB962C8B-B14F-4D97-AF65-F5344CB8AC3E}">
        <p14:creationId xmlns:p14="http://schemas.microsoft.com/office/powerpoint/2010/main" val="2327338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1981F-DF48-42AB-BD6A-18641CD9B444}"/>
              </a:ext>
            </a:extLst>
          </p:cNvPr>
          <p:cNvSpPr>
            <a:spLocks noGrp="1"/>
          </p:cNvSpPr>
          <p:nvPr>
            <p:ph type="title"/>
          </p:nvPr>
        </p:nvSpPr>
        <p:spPr>
          <a:xfrm>
            <a:off x="538163" y="136525"/>
            <a:ext cx="10515600" cy="1325563"/>
          </a:xfrm>
        </p:spPr>
        <p:txBody>
          <a:bodyPr/>
          <a:lstStyle/>
          <a:p>
            <a:r>
              <a:rPr lang="it-IT" dirty="0"/>
              <a:t>Explanatory note</a:t>
            </a:r>
          </a:p>
        </p:txBody>
      </p:sp>
      <p:sp>
        <p:nvSpPr>
          <p:cNvPr id="3" name="Content Placeholder 2">
            <a:extLst>
              <a:ext uri="{FF2B5EF4-FFF2-40B4-BE49-F238E27FC236}">
                <a16:creationId xmlns:a16="http://schemas.microsoft.com/office/drawing/2014/main" id="{DDE04E1A-49B0-44A5-92CF-96E03E2877A7}"/>
              </a:ext>
            </a:extLst>
          </p:cNvPr>
          <p:cNvSpPr>
            <a:spLocks noGrp="1"/>
          </p:cNvSpPr>
          <p:nvPr>
            <p:ph idx="1"/>
          </p:nvPr>
        </p:nvSpPr>
        <p:spPr>
          <a:xfrm>
            <a:off x="478784" y="1253614"/>
            <a:ext cx="11365553" cy="5102736"/>
          </a:xfrm>
        </p:spPr>
        <p:txBody>
          <a:bodyPr>
            <a:normAutofit fontScale="85000" lnSpcReduction="20000"/>
          </a:bodyPr>
          <a:lstStyle/>
          <a:p>
            <a:pPr marL="0" indent="0">
              <a:buNone/>
            </a:pPr>
            <a:r>
              <a:rPr lang="it-IT" dirty="0"/>
              <a:t>This is a broad framework that you can use for your lesson plan and explanation of your methodological and content choices. It is not a fixed format, so you may alter it any way you see fit or discard it altogether.</a:t>
            </a:r>
          </a:p>
          <a:p>
            <a:pPr marL="0" indent="0">
              <a:buNone/>
            </a:pPr>
            <a:r>
              <a:rPr lang="it-IT" dirty="0"/>
              <a:t>Please note that this is not a template for an </a:t>
            </a:r>
            <a:r>
              <a:rPr lang="it-IT" i="1" dirty="0"/>
              <a:t>Unità di Apprendimento</a:t>
            </a:r>
            <a:r>
              <a:rPr lang="it-IT" dirty="0"/>
              <a:t>, but for a lesson plan and an oral presentation justifying the choices made in the design of the lesson plan.</a:t>
            </a:r>
          </a:p>
          <a:p>
            <a:pPr marL="0" indent="0">
              <a:buNone/>
            </a:pPr>
            <a:r>
              <a:rPr lang="it-IT" b="1" dirty="0"/>
              <a:t>Update May 2024: </a:t>
            </a:r>
            <a:r>
              <a:rPr lang="it-IT" dirty="0"/>
              <a:t>You may notice this template is different from its previous version: this is because based on the information has started emerging about the new oral exams, committees are giving a much shorter time for presentations. You will therefore need to </a:t>
            </a:r>
            <a:r>
              <a:rPr lang="it-IT" b="1" dirty="0"/>
              <a:t>focus on your lesson procedures and assessment. </a:t>
            </a:r>
            <a:r>
              <a:rPr lang="it-IT" dirty="0"/>
              <a:t>You may still like to include more details even if you don’t focus on them in your presentation just so that they remain on the record.</a:t>
            </a:r>
            <a:endParaRPr lang="it-IT" b="1" dirty="0"/>
          </a:p>
          <a:p>
            <a:pPr marL="0" indent="0">
              <a:buNone/>
            </a:pPr>
            <a:r>
              <a:rPr lang="it-IT" dirty="0"/>
              <a:t>To learn more about the various sections of this template and how you can complete them in a structured way, refer to the courses in our </a:t>
            </a:r>
            <a:r>
              <a:rPr lang="it-IT" dirty="0">
                <a:hlinkClick r:id="rId2"/>
              </a:rPr>
              <a:t>self-study bundle</a:t>
            </a:r>
            <a:r>
              <a:rPr lang="it-IT" dirty="0"/>
              <a:t>.</a:t>
            </a:r>
          </a:p>
          <a:p>
            <a:pPr marL="0" indent="0">
              <a:buNone/>
            </a:pPr>
            <a:r>
              <a:rPr lang="it-IT" dirty="0"/>
              <a:t>Note: this template is likely to be downloaded by hundreds of people, so remember to change the design of this presentation so that you do not end up with the same template as other candidates.</a:t>
            </a:r>
          </a:p>
        </p:txBody>
      </p:sp>
      <p:sp>
        <p:nvSpPr>
          <p:cNvPr id="4" name="Slide Number Placeholder 3">
            <a:extLst>
              <a:ext uri="{FF2B5EF4-FFF2-40B4-BE49-F238E27FC236}">
                <a16:creationId xmlns:a16="http://schemas.microsoft.com/office/drawing/2014/main" id="{F8D24CFA-55E6-4EC1-B671-0A2B386EC815}"/>
              </a:ext>
            </a:extLst>
          </p:cNvPr>
          <p:cNvSpPr>
            <a:spLocks noGrp="1"/>
          </p:cNvSpPr>
          <p:nvPr>
            <p:ph type="sldNum" sz="quarter" idx="12"/>
          </p:nvPr>
        </p:nvSpPr>
        <p:spPr/>
        <p:txBody>
          <a:bodyPr/>
          <a:lstStyle/>
          <a:p>
            <a:fld id="{4854181D-6920-4594-9A5D-6CE56DC9F8B2}" type="slidenum">
              <a:rPr lang="en-US" smtClean="0"/>
              <a:t>2</a:t>
            </a:fld>
            <a:endParaRPr lang="en-US"/>
          </a:p>
        </p:txBody>
      </p:sp>
      <p:pic>
        <p:nvPicPr>
          <p:cNvPr id="5" name="Picture 4" descr="Logo&#10;&#10;Description automatically generated with medium confidence">
            <a:extLst>
              <a:ext uri="{FF2B5EF4-FFF2-40B4-BE49-F238E27FC236}">
                <a16:creationId xmlns:a16="http://schemas.microsoft.com/office/drawing/2014/main" id="{AA5816DF-F36F-496F-945C-8E7755C3B6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53246" y="6199177"/>
            <a:ext cx="1485508" cy="339735"/>
          </a:xfrm>
          <a:prstGeom prst="rect">
            <a:avLst/>
          </a:prstGeom>
        </p:spPr>
      </p:pic>
    </p:spTree>
    <p:extLst>
      <p:ext uri="{BB962C8B-B14F-4D97-AF65-F5344CB8AC3E}">
        <p14:creationId xmlns:p14="http://schemas.microsoft.com/office/powerpoint/2010/main" val="41649680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F350E7-7786-4BEC-872A-85409C00B3F9}"/>
              </a:ext>
            </a:extLst>
          </p:cNvPr>
          <p:cNvSpPr>
            <a:spLocks noGrp="1"/>
          </p:cNvSpPr>
          <p:nvPr>
            <p:ph type="title"/>
          </p:nvPr>
        </p:nvSpPr>
        <p:spPr/>
        <p:txBody>
          <a:bodyPr/>
          <a:lstStyle/>
          <a:p>
            <a:r>
              <a:rPr lang="it-IT" dirty="0"/>
              <a:t>Overview</a:t>
            </a:r>
          </a:p>
        </p:txBody>
      </p:sp>
      <p:sp>
        <p:nvSpPr>
          <p:cNvPr id="3" name="Content Placeholder 2">
            <a:extLst>
              <a:ext uri="{FF2B5EF4-FFF2-40B4-BE49-F238E27FC236}">
                <a16:creationId xmlns:a16="http://schemas.microsoft.com/office/drawing/2014/main" id="{13635F0E-F85C-4008-83A6-E7B8D8BFD561}"/>
              </a:ext>
            </a:extLst>
          </p:cNvPr>
          <p:cNvSpPr>
            <a:spLocks noGrp="1"/>
          </p:cNvSpPr>
          <p:nvPr>
            <p:ph idx="1"/>
          </p:nvPr>
        </p:nvSpPr>
        <p:spPr/>
        <p:txBody>
          <a:bodyPr>
            <a:normAutofit/>
          </a:bodyPr>
          <a:lstStyle/>
          <a:p>
            <a:pPr marL="514350" indent="-514350">
              <a:buFont typeface="+mj-lt"/>
              <a:buAutoNum type="arabicPeriod"/>
            </a:pPr>
            <a:r>
              <a:rPr lang="it-IT" dirty="0"/>
              <a:t>Context and class</a:t>
            </a:r>
          </a:p>
          <a:p>
            <a:pPr marL="514350" indent="-514350">
              <a:buFont typeface="+mj-lt"/>
              <a:buAutoNum type="arabicPeriod"/>
            </a:pPr>
            <a:r>
              <a:rPr lang="it-IT" dirty="0"/>
              <a:t>Aims</a:t>
            </a:r>
          </a:p>
          <a:p>
            <a:pPr marL="514350" indent="-514350">
              <a:buFont typeface="+mj-lt"/>
              <a:buAutoNum type="arabicPeriod"/>
            </a:pPr>
            <a:r>
              <a:rPr lang="it-IT" dirty="0"/>
              <a:t>Description of procedures</a:t>
            </a:r>
          </a:p>
          <a:p>
            <a:pPr marL="514350" indent="-514350">
              <a:buFont typeface="+mj-lt"/>
              <a:buAutoNum type="arabicPeriod"/>
            </a:pPr>
            <a:r>
              <a:rPr lang="it-IT"/>
              <a:t>Assessment</a:t>
            </a:r>
            <a:endParaRPr lang="it-IT" dirty="0"/>
          </a:p>
        </p:txBody>
      </p:sp>
      <p:sp>
        <p:nvSpPr>
          <p:cNvPr id="4" name="Slide Number Placeholder 3">
            <a:extLst>
              <a:ext uri="{FF2B5EF4-FFF2-40B4-BE49-F238E27FC236}">
                <a16:creationId xmlns:a16="http://schemas.microsoft.com/office/drawing/2014/main" id="{DF79D409-8422-4FA7-A4D5-C9AA0D8653D8}"/>
              </a:ext>
            </a:extLst>
          </p:cNvPr>
          <p:cNvSpPr>
            <a:spLocks noGrp="1"/>
          </p:cNvSpPr>
          <p:nvPr>
            <p:ph type="sldNum" sz="quarter" idx="12"/>
          </p:nvPr>
        </p:nvSpPr>
        <p:spPr/>
        <p:txBody>
          <a:bodyPr/>
          <a:lstStyle/>
          <a:p>
            <a:fld id="{4854181D-6920-4594-9A5D-6CE56DC9F8B2}" type="slidenum">
              <a:rPr lang="en-US" smtClean="0"/>
              <a:t>3</a:t>
            </a:fld>
            <a:endParaRPr lang="en-US"/>
          </a:p>
        </p:txBody>
      </p:sp>
      <p:pic>
        <p:nvPicPr>
          <p:cNvPr id="5" name="Picture 4" descr="Logo&#10;&#10;Description automatically generated with medium confidence">
            <a:extLst>
              <a:ext uri="{FF2B5EF4-FFF2-40B4-BE49-F238E27FC236}">
                <a16:creationId xmlns:a16="http://schemas.microsoft.com/office/drawing/2014/main" id="{858CB1AD-8D81-4141-A121-073F5E448D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3246" y="6199177"/>
            <a:ext cx="1485508" cy="339735"/>
          </a:xfrm>
          <a:prstGeom prst="rect">
            <a:avLst/>
          </a:prstGeom>
        </p:spPr>
      </p:pic>
    </p:spTree>
    <p:extLst>
      <p:ext uri="{BB962C8B-B14F-4D97-AF65-F5344CB8AC3E}">
        <p14:creationId xmlns:p14="http://schemas.microsoft.com/office/powerpoint/2010/main" val="2523935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0F08-B14A-4D27-B70F-9AEDEE04CD0B}"/>
              </a:ext>
            </a:extLst>
          </p:cNvPr>
          <p:cNvSpPr>
            <a:spLocks noGrp="1"/>
          </p:cNvSpPr>
          <p:nvPr>
            <p:ph type="title"/>
          </p:nvPr>
        </p:nvSpPr>
        <p:spPr/>
        <p:txBody>
          <a:bodyPr/>
          <a:lstStyle/>
          <a:p>
            <a:r>
              <a:rPr lang="it-IT" dirty="0"/>
              <a:t>1. Context and class (1 slide)</a:t>
            </a:r>
          </a:p>
        </p:txBody>
      </p:sp>
      <p:sp>
        <p:nvSpPr>
          <p:cNvPr id="3" name="Content Placeholder 2">
            <a:extLst>
              <a:ext uri="{FF2B5EF4-FFF2-40B4-BE49-F238E27FC236}">
                <a16:creationId xmlns:a16="http://schemas.microsoft.com/office/drawing/2014/main" id="{EABF8194-DACD-4455-9007-C4D7D936DA22}"/>
              </a:ext>
            </a:extLst>
          </p:cNvPr>
          <p:cNvSpPr>
            <a:spLocks noGrp="1"/>
          </p:cNvSpPr>
          <p:nvPr>
            <p:ph idx="1"/>
          </p:nvPr>
        </p:nvSpPr>
        <p:spPr/>
        <p:txBody>
          <a:bodyPr/>
          <a:lstStyle/>
          <a:p>
            <a:r>
              <a:rPr lang="it-IT" dirty="0"/>
              <a:t>Type of school, location of school</a:t>
            </a:r>
          </a:p>
          <a:p>
            <a:r>
              <a:rPr lang="it-IT" dirty="0"/>
              <a:t>Age</a:t>
            </a:r>
          </a:p>
          <a:p>
            <a:r>
              <a:rPr lang="it-IT" dirty="0"/>
              <a:t>Number of students</a:t>
            </a:r>
          </a:p>
          <a:p>
            <a:r>
              <a:rPr lang="it-IT" dirty="0"/>
              <a:t>CEFR level(s)</a:t>
            </a:r>
          </a:p>
          <a:p>
            <a:r>
              <a:rPr lang="it-IT" dirty="0"/>
              <a:t>Students with Special Educational Needs (</a:t>
            </a:r>
            <a:r>
              <a:rPr lang="it-IT" i="1" dirty="0"/>
              <a:t>Bisogni Educativi Speciali</a:t>
            </a:r>
            <a:r>
              <a:rPr lang="it-IT" dirty="0"/>
              <a:t>) – explain with reference to their PDP/PEI, especially if mentioned explicitly in the </a:t>
            </a:r>
            <a:r>
              <a:rPr lang="it-IT" i="1" dirty="0"/>
              <a:t>traccia</a:t>
            </a:r>
            <a:endParaRPr lang="it-IT" dirty="0"/>
          </a:p>
          <a:p>
            <a:endParaRPr lang="it-IT" dirty="0"/>
          </a:p>
        </p:txBody>
      </p:sp>
      <p:sp>
        <p:nvSpPr>
          <p:cNvPr id="4" name="Slide Number Placeholder 3">
            <a:extLst>
              <a:ext uri="{FF2B5EF4-FFF2-40B4-BE49-F238E27FC236}">
                <a16:creationId xmlns:a16="http://schemas.microsoft.com/office/drawing/2014/main" id="{E818A921-4A38-45C2-B9DE-EC530EA4B0B3}"/>
              </a:ext>
            </a:extLst>
          </p:cNvPr>
          <p:cNvSpPr>
            <a:spLocks noGrp="1"/>
          </p:cNvSpPr>
          <p:nvPr>
            <p:ph type="sldNum" sz="quarter" idx="12"/>
          </p:nvPr>
        </p:nvSpPr>
        <p:spPr/>
        <p:txBody>
          <a:bodyPr/>
          <a:lstStyle/>
          <a:p>
            <a:fld id="{4854181D-6920-4594-9A5D-6CE56DC9F8B2}" type="slidenum">
              <a:rPr lang="en-US" smtClean="0"/>
              <a:t>4</a:t>
            </a:fld>
            <a:endParaRPr lang="en-US"/>
          </a:p>
        </p:txBody>
      </p:sp>
      <p:pic>
        <p:nvPicPr>
          <p:cNvPr id="5" name="Picture 4" descr="Logo&#10;&#10;Description automatically generated with medium confidence">
            <a:extLst>
              <a:ext uri="{FF2B5EF4-FFF2-40B4-BE49-F238E27FC236}">
                <a16:creationId xmlns:a16="http://schemas.microsoft.com/office/drawing/2014/main" id="{87C0833F-6D68-4444-86D1-E17B07AB923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3246" y="6199177"/>
            <a:ext cx="1485508" cy="339735"/>
          </a:xfrm>
          <a:prstGeom prst="rect">
            <a:avLst/>
          </a:prstGeom>
        </p:spPr>
      </p:pic>
    </p:spTree>
    <p:extLst>
      <p:ext uri="{BB962C8B-B14F-4D97-AF65-F5344CB8AC3E}">
        <p14:creationId xmlns:p14="http://schemas.microsoft.com/office/powerpoint/2010/main" val="14306771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55C7F-D95A-4B51-A2BA-62278F7FC131}"/>
              </a:ext>
            </a:extLst>
          </p:cNvPr>
          <p:cNvSpPr>
            <a:spLocks noGrp="1"/>
          </p:cNvSpPr>
          <p:nvPr>
            <p:ph type="title"/>
          </p:nvPr>
        </p:nvSpPr>
        <p:spPr/>
        <p:txBody>
          <a:bodyPr/>
          <a:lstStyle/>
          <a:p>
            <a:r>
              <a:rPr lang="it-IT" dirty="0"/>
              <a:t>2. Aims (1-2 slides)</a:t>
            </a:r>
          </a:p>
        </p:txBody>
      </p:sp>
      <p:sp>
        <p:nvSpPr>
          <p:cNvPr id="3" name="Content Placeholder 2">
            <a:extLst>
              <a:ext uri="{FF2B5EF4-FFF2-40B4-BE49-F238E27FC236}">
                <a16:creationId xmlns:a16="http://schemas.microsoft.com/office/drawing/2014/main" id="{8BEB3468-4B60-4F43-8E87-A70EB1901627}"/>
              </a:ext>
            </a:extLst>
          </p:cNvPr>
          <p:cNvSpPr>
            <a:spLocks noGrp="1"/>
          </p:cNvSpPr>
          <p:nvPr>
            <p:ph idx="1"/>
          </p:nvPr>
        </p:nvSpPr>
        <p:spPr>
          <a:xfrm>
            <a:off x="838200" y="1825625"/>
            <a:ext cx="10515600" cy="4309704"/>
          </a:xfrm>
        </p:spPr>
        <p:txBody>
          <a:bodyPr>
            <a:normAutofit/>
          </a:bodyPr>
          <a:lstStyle/>
          <a:p>
            <a:r>
              <a:rPr lang="it-IT" dirty="0"/>
              <a:t>By the end of the lessons, the students will be able to.../will know.../will have practised... (knowledge &amp; skills)</a:t>
            </a:r>
          </a:p>
          <a:p>
            <a:r>
              <a:rPr lang="it-IT" dirty="0"/>
              <a:t>References to:</a:t>
            </a:r>
          </a:p>
          <a:p>
            <a:pPr lvl="1"/>
            <a:r>
              <a:rPr lang="it-IT" dirty="0"/>
              <a:t>Indicazioni Nazionali e Linee Guida:</a:t>
            </a:r>
          </a:p>
          <a:p>
            <a:pPr lvl="2"/>
            <a:r>
              <a:rPr lang="it-IT" dirty="0">
                <a:hlinkClick r:id="rId2"/>
              </a:rPr>
              <a:t>secondaria di primo grado </a:t>
            </a:r>
            <a:r>
              <a:rPr lang="it-IT" dirty="0"/>
              <a:t>(pp. 37-40);</a:t>
            </a:r>
          </a:p>
          <a:p>
            <a:pPr lvl="2"/>
            <a:r>
              <a:rPr lang="it-IT" dirty="0"/>
              <a:t>secondaria di secondo grado: </a:t>
            </a:r>
            <a:r>
              <a:rPr lang="it-IT" dirty="0">
                <a:hlinkClick r:id="rId3"/>
              </a:rPr>
              <a:t>licei</a:t>
            </a:r>
            <a:r>
              <a:rPr lang="it-IT" dirty="0"/>
              <a:t>, </a:t>
            </a:r>
            <a:r>
              <a:rPr lang="it-IT" dirty="0">
                <a:hlinkClick r:id="rId4"/>
              </a:rPr>
              <a:t>biennio tecnico </a:t>
            </a:r>
            <a:r>
              <a:rPr lang="it-IT" dirty="0"/>
              <a:t>, </a:t>
            </a:r>
            <a:r>
              <a:rPr lang="it-IT" dirty="0">
                <a:hlinkClick r:id="rId5"/>
              </a:rPr>
              <a:t>triennio tecnico</a:t>
            </a:r>
            <a:r>
              <a:rPr lang="it-IT" dirty="0"/>
              <a:t>, </a:t>
            </a:r>
            <a:r>
              <a:rPr lang="it-IT" dirty="0">
                <a:hlinkClick r:id="rId6"/>
              </a:rPr>
              <a:t>biennio professionale</a:t>
            </a:r>
            <a:r>
              <a:rPr lang="it-IT" dirty="0"/>
              <a:t>, </a:t>
            </a:r>
            <a:r>
              <a:rPr lang="it-IT" dirty="0">
                <a:hlinkClick r:id="rId7"/>
              </a:rPr>
              <a:t>triennio professionale</a:t>
            </a:r>
            <a:endParaRPr lang="it-IT" dirty="0"/>
          </a:p>
          <a:p>
            <a:pPr lvl="1"/>
            <a:r>
              <a:rPr lang="it-IT" dirty="0">
                <a:hlinkClick r:id="rId8"/>
              </a:rPr>
              <a:t>PECUP</a:t>
            </a:r>
            <a:endParaRPr lang="it-IT" dirty="0"/>
          </a:p>
          <a:p>
            <a:pPr lvl="1"/>
            <a:r>
              <a:rPr lang="it-IT" dirty="0">
                <a:hlinkClick r:id="rId9"/>
              </a:rPr>
              <a:t>European Key Competences for Lifelong Learning</a:t>
            </a:r>
            <a:endParaRPr lang="it-IT" dirty="0"/>
          </a:p>
          <a:p>
            <a:pPr lvl="1"/>
            <a:r>
              <a:rPr lang="it-IT" dirty="0">
                <a:hlinkClick r:id="rId10"/>
              </a:rPr>
              <a:t>Common European Framework of Reference for Languages</a:t>
            </a:r>
            <a:endParaRPr lang="it-IT" dirty="0"/>
          </a:p>
        </p:txBody>
      </p:sp>
      <p:sp>
        <p:nvSpPr>
          <p:cNvPr id="4" name="Slide Number Placeholder 3">
            <a:extLst>
              <a:ext uri="{FF2B5EF4-FFF2-40B4-BE49-F238E27FC236}">
                <a16:creationId xmlns:a16="http://schemas.microsoft.com/office/drawing/2014/main" id="{236F90FC-1B9E-4CC3-81DA-6151DF864EE9}"/>
              </a:ext>
            </a:extLst>
          </p:cNvPr>
          <p:cNvSpPr>
            <a:spLocks noGrp="1"/>
          </p:cNvSpPr>
          <p:nvPr>
            <p:ph type="sldNum" sz="quarter" idx="12"/>
          </p:nvPr>
        </p:nvSpPr>
        <p:spPr/>
        <p:txBody>
          <a:bodyPr/>
          <a:lstStyle/>
          <a:p>
            <a:fld id="{4854181D-6920-4594-9A5D-6CE56DC9F8B2}" type="slidenum">
              <a:rPr lang="en-US" smtClean="0"/>
              <a:t>5</a:t>
            </a:fld>
            <a:endParaRPr lang="en-US"/>
          </a:p>
        </p:txBody>
      </p:sp>
      <p:pic>
        <p:nvPicPr>
          <p:cNvPr id="5" name="Picture 4" descr="Logo&#10;&#10;Description automatically generated with medium confidence">
            <a:extLst>
              <a:ext uri="{FF2B5EF4-FFF2-40B4-BE49-F238E27FC236}">
                <a16:creationId xmlns:a16="http://schemas.microsoft.com/office/drawing/2014/main" id="{0CC41585-687F-4296-A316-5CA4C1732981}"/>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5353246" y="6199177"/>
            <a:ext cx="1485508" cy="339735"/>
          </a:xfrm>
          <a:prstGeom prst="rect">
            <a:avLst/>
          </a:prstGeom>
        </p:spPr>
      </p:pic>
    </p:spTree>
    <p:extLst>
      <p:ext uri="{BB962C8B-B14F-4D97-AF65-F5344CB8AC3E}">
        <p14:creationId xmlns:p14="http://schemas.microsoft.com/office/powerpoint/2010/main" val="26021065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6ED77-78F5-4875-8B47-2CC738AB5825}"/>
              </a:ext>
            </a:extLst>
          </p:cNvPr>
          <p:cNvSpPr>
            <a:spLocks noGrp="1"/>
          </p:cNvSpPr>
          <p:nvPr>
            <p:ph type="title"/>
          </p:nvPr>
        </p:nvSpPr>
        <p:spPr/>
        <p:txBody>
          <a:bodyPr/>
          <a:lstStyle/>
          <a:p>
            <a:r>
              <a:rPr lang="it-IT" dirty="0"/>
              <a:t>3. Description of procedures (12-15 slides)</a:t>
            </a:r>
          </a:p>
        </p:txBody>
      </p:sp>
      <p:sp>
        <p:nvSpPr>
          <p:cNvPr id="3" name="Content Placeholder 2">
            <a:extLst>
              <a:ext uri="{FF2B5EF4-FFF2-40B4-BE49-F238E27FC236}">
                <a16:creationId xmlns:a16="http://schemas.microsoft.com/office/drawing/2014/main" id="{066A9BFB-C52B-42D6-BEF9-A401E446F9CD}"/>
              </a:ext>
            </a:extLst>
          </p:cNvPr>
          <p:cNvSpPr>
            <a:spLocks noGrp="1"/>
          </p:cNvSpPr>
          <p:nvPr>
            <p:ph idx="1"/>
          </p:nvPr>
        </p:nvSpPr>
        <p:spPr/>
        <p:txBody>
          <a:bodyPr/>
          <a:lstStyle/>
          <a:p>
            <a:r>
              <a:rPr lang="it-IT" dirty="0"/>
              <a:t>Description of the lesson phases, including groupings and how materials are used</a:t>
            </a:r>
          </a:p>
          <a:p>
            <a:r>
              <a:rPr lang="it-IT" dirty="0"/>
              <a:t>Start with an overview of the various lessons you will do</a:t>
            </a:r>
          </a:p>
          <a:p>
            <a:r>
              <a:rPr lang="it-IT" dirty="0"/>
              <a:t>Continue with a step-by-step explanation of your procedures</a:t>
            </a:r>
          </a:p>
          <a:p>
            <a:r>
              <a:rPr lang="it-IT" dirty="0"/>
              <a:t>Add screenshots of learning materials to illustrate your procedures</a:t>
            </a:r>
          </a:p>
          <a:p>
            <a:r>
              <a:rPr lang="it-IT" dirty="0"/>
              <a:t>Remember to mention your inclusion measures in your procedures</a:t>
            </a:r>
          </a:p>
        </p:txBody>
      </p:sp>
      <p:sp>
        <p:nvSpPr>
          <p:cNvPr id="4" name="Slide Number Placeholder 3">
            <a:extLst>
              <a:ext uri="{FF2B5EF4-FFF2-40B4-BE49-F238E27FC236}">
                <a16:creationId xmlns:a16="http://schemas.microsoft.com/office/drawing/2014/main" id="{8819F16A-3286-401B-8EE6-DDD89B08E64B}"/>
              </a:ext>
            </a:extLst>
          </p:cNvPr>
          <p:cNvSpPr>
            <a:spLocks noGrp="1"/>
          </p:cNvSpPr>
          <p:nvPr>
            <p:ph type="sldNum" sz="quarter" idx="12"/>
          </p:nvPr>
        </p:nvSpPr>
        <p:spPr/>
        <p:txBody>
          <a:bodyPr/>
          <a:lstStyle/>
          <a:p>
            <a:fld id="{4854181D-6920-4594-9A5D-6CE56DC9F8B2}" type="slidenum">
              <a:rPr lang="en-US" smtClean="0"/>
              <a:t>6</a:t>
            </a:fld>
            <a:endParaRPr lang="en-US"/>
          </a:p>
        </p:txBody>
      </p:sp>
      <p:pic>
        <p:nvPicPr>
          <p:cNvPr id="5" name="Picture 4" descr="Logo&#10;&#10;Description automatically generated with medium confidence">
            <a:extLst>
              <a:ext uri="{FF2B5EF4-FFF2-40B4-BE49-F238E27FC236}">
                <a16:creationId xmlns:a16="http://schemas.microsoft.com/office/drawing/2014/main" id="{A45AA15F-BB13-4F95-8CF5-794D9006E2D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3246" y="6199177"/>
            <a:ext cx="1485508" cy="339735"/>
          </a:xfrm>
          <a:prstGeom prst="rect">
            <a:avLst/>
          </a:prstGeom>
        </p:spPr>
      </p:pic>
    </p:spTree>
    <p:extLst>
      <p:ext uri="{BB962C8B-B14F-4D97-AF65-F5344CB8AC3E}">
        <p14:creationId xmlns:p14="http://schemas.microsoft.com/office/powerpoint/2010/main" val="18622727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8BE8D9-A5E8-48D8-878E-07C9E177E0FD}"/>
              </a:ext>
            </a:extLst>
          </p:cNvPr>
          <p:cNvSpPr>
            <a:spLocks noGrp="1"/>
          </p:cNvSpPr>
          <p:nvPr>
            <p:ph type="title"/>
          </p:nvPr>
        </p:nvSpPr>
        <p:spPr/>
        <p:txBody>
          <a:bodyPr/>
          <a:lstStyle/>
          <a:p>
            <a:r>
              <a:rPr lang="it-IT" dirty="0"/>
              <a:t>4. Assessment (2-3 slides)</a:t>
            </a:r>
          </a:p>
        </p:txBody>
      </p:sp>
      <p:sp>
        <p:nvSpPr>
          <p:cNvPr id="3" name="Content Placeholder 2">
            <a:extLst>
              <a:ext uri="{FF2B5EF4-FFF2-40B4-BE49-F238E27FC236}">
                <a16:creationId xmlns:a16="http://schemas.microsoft.com/office/drawing/2014/main" id="{72061A87-437B-4B59-9DB2-D5C740B96AB8}"/>
              </a:ext>
            </a:extLst>
          </p:cNvPr>
          <p:cNvSpPr>
            <a:spLocks noGrp="1"/>
          </p:cNvSpPr>
          <p:nvPr>
            <p:ph idx="1"/>
          </p:nvPr>
        </p:nvSpPr>
        <p:spPr/>
        <p:txBody>
          <a:bodyPr/>
          <a:lstStyle/>
          <a:p>
            <a:r>
              <a:rPr lang="it-IT" dirty="0"/>
              <a:t>Formative/summative/diagnostic; self-assessment/peer-assessment/teacher assessment</a:t>
            </a:r>
          </a:p>
          <a:p>
            <a:r>
              <a:rPr lang="it-IT" dirty="0"/>
              <a:t>Inclusive assessment (e.g. for SpLDs and disabilities)</a:t>
            </a:r>
          </a:p>
          <a:p>
            <a:r>
              <a:rPr lang="it-IT" dirty="0"/>
              <a:t>Assessment rubrics (this is something many committees appreciate)</a:t>
            </a:r>
          </a:p>
        </p:txBody>
      </p:sp>
      <p:sp>
        <p:nvSpPr>
          <p:cNvPr id="4" name="Slide Number Placeholder 3">
            <a:extLst>
              <a:ext uri="{FF2B5EF4-FFF2-40B4-BE49-F238E27FC236}">
                <a16:creationId xmlns:a16="http://schemas.microsoft.com/office/drawing/2014/main" id="{AB108FC4-CD02-42BD-8A84-5210F0C133AF}"/>
              </a:ext>
            </a:extLst>
          </p:cNvPr>
          <p:cNvSpPr>
            <a:spLocks noGrp="1"/>
          </p:cNvSpPr>
          <p:nvPr>
            <p:ph type="sldNum" sz="quarter" idx="12"/>
          </p:nvPr>
        </p:nvSpPr>
        <p:spPr/>
        <p:txBody>
          <a:bodyPr/>
          <a:lstStyle/>
          <a:p>
            <a:fld id="{4854181D-6920-4594-9A5D-6CE56DC9F8B2}" type="slidenum">
              <a:rPr lang="en-US" smtClean="0"/>
              <a:t>7</a:t>
            </a:fld>
            <a:endParaRPr lang="en-US"/>
          </a:p>
        </p:txBody>
      </p:sp>
      <p:pic>
        <p:nvPicPr>
          <p:cNvPr id="5" name="Picture 4" descr="Logo&#10;&#10;Description automatically generated with medium confidence">
            <a:extLst>
              <a:ext uri="{FF2B5EF4-FFF2-40B4-BE49-F238E27FC236}">
                <a16:creationId xmlns:a16="http://schemas.microsoft.com/office/drawing/2014/main" id="{4044F02E-3B1F-43A8-907C-47AC5C34AB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3246" y="6199177"/>
            <a:ext cx="1485508" cy="339735"/>
          </a:xfrm>
          <a:prstGeom prst="rect">
            <a:avLst/>
          </a:prstGeom>
        </p:spPr>
      </p:pic>
    </p:spTree>
    <p:extLst>
      <p:ext uri="{BB962C8B-B14F-4D97-AF65-F5344CB8AC3E}">
        <p14:creationId xmlns:p14="http://schemas.microsoft.com/office/powerpoint/2010/main" val="32609007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7E165E-0543-4185-8635-3716EB1CB592}"/>
              </a:ext>
            </a:extLst>
          </p:cNvPr>
          <p:cNvSpPr>
            <a:spLocks noGrp="1"/>
          </p:cNvSpPr>
          <p:nvPr>
            <p:ph type="title"/>
          </p:nvPr>
        </p:nvSpPr>
        <p:spPr/>
        <p:txBody>
          <a:bodyPr/>
          <a:lstStyle/>
          <a:p>
            <a:r>
              <a:rPr lang="it-IT" dirty="0"/>
              <a:t>References</a:t>
            </a:r>
          </a:p>
        </p:txBody>
      </p:sp>
      <p:sp>
        <p:nvSpPr>
          <p:cNvPr id="3" name="Content Placeholder 2">
            <a:extLst>
              <a:ext uri="{FF2B5EF4-FFF2-40B4-BE49-F238E27FC236}">
                <a16:creationId xmlns:a16="http://schemas.microsoft.com/office/drawing/2014/main" id="{211278DC-1EBD-4938-BD32-CE9F0275E2B2}"/>
              </a:ext>
            </a:extLst>
          </p:cNvPr>
          <p:cNvSpPr>
            <a:spLocks noGrp="1"/>
          </p:cNvSpPr>
          <p:nvPr>
            <p:ph idx="1"/>
          </p:nvPr>
        </p:nvSpPr>
        <p:spPr/>
        <p:txBody>
          <a:bodyPr/>
          <a:lstStyle/>
          <a:p>
            <a:r>
              <a:rPr lang="it-IT" dirty="0"/>
              <a:t>Add references to any books, videos or other materials you have used</a:t>
            </a:r>
          </a:p>
        </p:txBody>
      </p:sp>
      <p:sp>
        <p:nvSpPr>
          <p:cNvPr id="4" name="Slide Number Placeholder 3">
            <a:extLst>
              <a:ext uri="{FF2B5EF4-FFF2-40B4-BE49-F238E27FC236}">
                <a16:creationId xmlns:a16="http://schemas.microsoft.com/office/drawing/2014/main" id="{6492F577-339D-40D7-AFE8-BB9A8927DAC9}"/>
              </a:ext>
            </a:extLst>
          </p:cNvPr>
          <p:cNvSpPr>
            <a:spLocks noGrp="1"/>
          </p:cNvSpPr>
          <p:nvPr>
            <p:ph type="sldNum" sz="quarter" idx="12"/>
          </p:nvPr>
        </p:nvSpPr>
        <p:spPr/>
        <p:txBody>
          <a:bodyPr/>
          <a:lstStyle/>
          <a:p>
            <a:fld id="{4854181D-6920-4594-9A5D-6CE56DC9F8B2}" type="slidenum">
              <a:rPr lang="en-US" smtClean="0"/>
              <a:t>8</a:t>
            </a:fld>
            <a:endParaRPr lang="en-US"/>
          </a:p>
        </p:txBody>
      </p:sp>
      <p:pic>
        <p:nvPicPr>
          <p:cNvPr id="5" name="Picture 4" descr="Logo&#10;&#10;Description automatically generated with medium confidence">
            <a:extLst>
              <a:ext uri="{FF2B5EF4-FFF2-40B4-BE49-F238E27FC236}">
                <a16:creationId xmlns:a16="http://schemas.microsoft.com/office/drawing/2014/main" id="{5B4D76CF-C59F-4E4A-B37E-FF087AEED10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53246" y="6199177"/>
            <a:ext cx="1485508" cy="339735"/>
          </a:xfrm>
          <a:prstGeom prst="rect">
            <a:avLst/>
          </a:prstGeom>
        </p:spPr>
      </p:pic>
    </p:spTree>
    <p:extLst>
      <p:ext uri="{BB962C8B-B14F-4D97-AF65-F5344CB8AC3E}">
        <p14:creationId xmlns:p14="http://schemas.microsoft.com/office/powerpoint/2010/main" val="1783824557"/>
      </p:ext>
    </p:extLst>
  </p:cSld>
  <p:clrMapOvr>
    <a:masterClrMapping/>
  </p:clrMapOvr>
</p:sld>
</file>

<file path=ppt/theme/theme1.xml><?xml version="1.0" encoding="utf-8"?>
<a:theme xmlns:a="http://schemas.openxmlformats.org/drawingml/2006/main" name="ShapesVTI">
  <a:themeElements>
    <a:clrScheme name="Office">
      <a:dk1>
        <a:srgbClr val="000000"/>
      </a:dk1>
      <a:lt1>
        <a:srgbClr val="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estival">
      <a:majorFont>
        <a:latin typeface="Tw Cen M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apesVTI" id="{C78D20FD-A872-4243-8597-B534C62538FF}" vid="{7CAFCCF9-7834-41D6-B6AB-7D225A18A4E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TotalTime>
  <Words>504</Words>
  <Application>Microsoft Office PowerPoint</Application>
  <PresentationFormat>Widescreen</PresentationFormat>
  <Paragraphs>47</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Avenir Next LT Pro</vt:lpstr>
      <vt:lpstr>Calibri</vt:lpstr>
      <vt:lpstr>Tw Cen MT</vt:lpstr>
      <vt:lpstr>ShapesVTI</vt:lpstr>
      <vt:lpstr>New template for 2024 oral exam presentation</vt:lpstr>
      <vt:lpstr>Explanatory note</vt:lpstr>
      <vt:lpstr>Overview</vt:lpstr>
      <vt:lpstr>1. Context and class (1 slide)</vt:lpstr>
      <vt:lpstr>2. Aims (1-2 slides)</vt:lpstr>
      <vt:lpstr>3. Description of procedures (12-15 slides)</vt:lpstr>
      <vt:lpstr>4. Assessment (2-3 slides)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Template for oral exam presentation</dc:title>
  <dc:creator>Chiara Bruzzano</dc:creator>
  <cp:lastModifiedBy>Chiara Bruzzano</cp:lastModifiedBy>
  <cp:revision>1</cp:revision>
  <dcterms:created xsi:type="dcterms:W3CDTF">2022-03-23T12:13:19Z</dcterms:created>
  <dcterms:modified xsi:type="dcterms:W3CDTF">2024-05-17T10:18:56Z</dcterms:modified>
</cp:coreProperties>
</file>